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Lst>
  <p:notesMasterIdLst>
    <p:notesMasterId r:id="rId14"/>
  </p:notesMasterIdLst>
  <p:sldIdLst>
    <p:sldId id="292" r:id="rId5"/>
    <p:sldId id="286" r:id="rId6"/>
    <p:sldId id="296" r:id="rId7"/>
    <p:sldId id="287" r:id="rId8"/>
    <p:sldId id="298" r:id="rId9"/>
    <p:sldId id="293" r:id="rId10"/>
    <p:sldId id="294" r:id="rId11"/>
    <p:sldId id="295" r:id="rId12"/>
    <p:sldId id="290" r:id="rId1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AEDFA"/>
    <a:srgbClr val="00A651"/>
    <a:srgbClr val="F3C400"/>
    <a:srgbClr val="E61F2A"/>
    <a:srgbClr val="0082C9"/>
    <a:srgbClr val="009856"/>
    <a:srgbClr val="FDC4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CB9C19-F670-46E7-AE2D-E73D6881E6EE}" v="5" dt="2022-12-09T12:48:49.17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 y="69"/>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etra Alessio" userId="4461add3-57a2-44cf-b2f8-6050f123ba96" providerId="ADAL" clId="{97CB9C19-F670-46E7-AE2D-E73D6881E6EE}"/>
    <pc:docChg chg="modSld sldOrd">
      <pc:chgData name="Pietra Alessio" userId="4461add3-57a2-44cf-b2f8-6050f123ba96" providerId="ADAL" clId="{97CB9C19-F670-46E7-AE2D-E73D6881E6EE}" dt="2022-12-19T09:26:55.538" v="30" actId="20577"/>
      <pc:docMkLst>
        <pc:docMk/>
      </pc:docMkLst>
      <pc:sldChg chg="modSp mod">
        <pc:chgData name="Pietra Alessio" userId="4461add3-57a2-44cf-b2f8-6050f123ba96" providerId="ADAL" clId="{97CB9C19-F670-46E7-AE2D-E73D6881E6EE}" dt="2022-12-19T09:26:55.538" v="30" actId="20577"/>
        <pc:sldMkLst>
          <pc:docMk/>
          <pc:sldMk cId="992858599" sldId="294"/>
        </pc:sldMkLst>
        <pc:spChg chg="mod">
          <ac:chgData name="Pietra Alessio" userId="4461add3-57a2-44cf-b2f8-6050f123ba96" providerId="ADAL" clId="{97CB9C19-F670-46E7-AE2D-E73D6881E6EE}" dt="2022-12-19T09:26:55.538" v="30" actId="20577"/>
          <ac:spMkLst>
            <pc:docMk/>
            <pc:sldMk cId="992858599" sldId="294"/>
            <ac:spMk id="4" creationId="{3042471B-88A6-4577-9B90-CE5E695744BF}"/>
          </ac:spMkLst>
        </pc:spChg>
        <pc:graphicFrameChg chg="mod">
          <ac:chgData name="Pietra Alessio" userId="4461add3-57a2-44cf-b2f8-6050f123ba96" providerId="ADAL" clId="{97CB9C19-F670-46E7-AE2D-E73D6881E6EE}" dt="2022-12-09T10:11:13.724" v="18"/>
          <ac:graphicFrameMkLst>
            <pc:docMk/>
            <pc:sldMk cId="992858599" sldId="294"/>
            <ac:graphicFrameMk id="6" creationId="{6FDB69E6-1314-4144-A8B0-2CFF800D411F}"/>
          </ac:graphicFrameMkLst>
        </pc:graphicFrameChg>
      </pc:sldChg>
      <pc:sldChg chg="modSp mod">
        <pc:chgData name="Pietra Alessio" userId="4461add3-57a2-44cf-b2f8-6050f123ba96" providerId="ADAL" clId="{97CB9C19-F670-46E7-AE2D-E73D6881E6EE}" dt="2022-12-09T12:48:54.004" v="21" actId="20577"/>
        <pc:sldMkLst>
          <pc:docMk/>
          <pc:sldMk cId="3940901040" sldId="295"/>
        </pc:sldMkLst>
        <pc:graphicFrameChg chg="mod modGraphic">
          <ac:chgData name="Pietra Alessio" userId="4461add3-57a2-44cf-b2f8-6050f123ba96" providerId="ADAL" clId="{97CB9C19-F670-46E7-AE2D-E73D6881E6EE}" dt="2022-12-09T12:48:54.004" v="21" actId="20577"/>
          <ac:graphicFrameMkLst>
            <pc:docMk/>
            <pc:sldMk cId="3940901040" sldId="295"/>
            <ac:graphicFrameMk id="6" creationId="{6FDB69E6-1314-4144-A8B0-2CFF800D411F}"/>
          </ac:graphicFrameMkLst>
        </pc:graphicFrameChg>
      </pc:sldChg>
      <pc:sldChg chg="ord">
        <pc:chgData name="Pietra Alessio" userId="4461add3-57a2-44cf-b2f8-6050f123ba96" providerId="ADAL" clId="{97CB9C19-F670-46E7-AE2D-E73D6881E6EE}" dt="2022-12-15T15:35:14.866" v="23"/>
        <pc:sldMkLst>
          <pc:docMk/>
          <pc:sldMk cId="3775526615" sldId="296"/>
        </pc:sldMkLst>
      </pc:sldChg>
      <pc:sldChg chg="modSp mod">
        <pc:chgData name="Pietra Alessio" userId="4461add3-57a2-44cf-b2f8-6050f123ba96" providerId="ADAL" clId="{97CB9C19-F670-46E7-AE2D-E73D6881E6EE}" dt="2022-12-09T10:06:17.579" v="17" actId="1076"/>
        <pc:sldMkLst>
          <pc:docMk/>
          <pc:sldMk cId="1592574163" sldId="298"/>
        </pc:sldMkLst>
        <pc:graphicFrameChg chg="mod modGraphic">
          <ac:chgData name="Pietra Alessio" userId="4461add3-57a2-44cf-b2f8-6050f123ba96" providerId="ADAL" clId="{97CB9C19-F670-46E7-AE2D-E73D6881E6EE}" dt="2022-12-09T10:05:20.885" v="14" actId="6549"/>
          <ac:graphicFrameMkLst>
            <pc:docMk/>
            <pc:sldMk cId="1592574163" sldId="298"/>
            <ac:graphicFrameMk id="6" creationId="{EC5CC25D-8D90-4F67-BAC2-0EB6D0829235}"/>
          </ac:graphicFrameMkLst>
        </pc:graphicFrameChg>
        <pc:graphicFrameChg chg="mod">
          <ac:chgData name="Pietra Alessio" userId="4461add3-57a2-44cf-b2f8-6050f123ba96" providerId="ADAL" clId="{97CB9C19-F670-46E7-AE2D-E73D6881E6EE}" dt="2022-12-09T10:06:17.579" v="17" actId="1076"/>
          <ac:graphicFrameMkLst>
            <pc:docMk/>
            <pc:sldMk cId="1592574163" sldId="298"/>
            <ac:graphicFrameMk id="9" creationId="{4B590E87-F9AD-4A38-B8F5-D30C908B47C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40D323-89BE-4396-914F-13FC83562BAE}" type="datetimeFigureOut">
              <a:rPr lang="de-CH" smtClean="0"/>
              <a:t>19.12.2022</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1D1545-34EE-457B-B5DE-97D69928C3A8}" type="slidenum">
              <a:rPr lang="de-CH" smtClean="0"/>
              <a:t>‹Nr.›</a:t>
            </a:fld>
            <a:endParaRPr lang="de-CH"/>
          </a:p>
        </p:txBody>
      </p:sp>
    </p:spTree>
    <p:extLst>
      <p:ext uri="{BB962C8B-B14F-4D97-AF65-F5344CB8AC3E}">
        <p14:creationId xmlns:p14="http://schemas.microsoft.com/office/powerpoint/2010/main" val="2751260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5"/>
          </p:nvPr>
        </p:nvSpPr>
        <p:spPr/>
        <p:txBody>
          <a:bodyPr/>
          <a:lstStyle/>
          <a:p>
            <a:fld id="{3B1D1545-34EE-457B-B5DE-97D69928C3A8}" type="slidenum">
              <a:rPr lang="de-CH" smtClean="0"/>
              <a:t>2</a:t>
            </a:fld>
            <a:endParaRPr lang="de-CH"/>
          </a:p>
        </p:txBody>
      </p:sp>
    </p:spTree>
    <p:extLst>
      <p:ext uri="{BB962C8B-B14F-4D97-AF65-F5344CB8AC3E}">
        <p14:creationId xmlns:p14="http://schemas.microsoft.com/office/powerpoint/2010/main" val="2706093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5"/>
          </p:nvPr>
        </p:nvSpPr>
        <p:spPr/>
        <p:txBody>
          <a:bodyPr/>
          <a:lstStyle/>
          <a:p>
            <a:fld id="{3B1D1545-34EE-457B-B5DE-97D69928C3A8}" type="slidenum">
              <a:rPr lang="de-CH" smtClean="0"/>
              <a:t>3</a:t>
            </a:fld>
            <a:endParaRPr lang="de-CH"/>
          </a:p>
        </p:txBody>
      </p:sp>
    </p:spTree>
    <p:extLst>
      <p:ext uri="{BB962C8B-B14F-4D97-AF65-F5344CB8AC3E}">
        <p14:creationId xmlns:p14="http://schemas.microsoft.com/office/powerpoint/2010/main" val="174944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5"/>
          </p:nvPr>
        </p:nvSpPr>
        <p:spPr/>
        <p:txBody>
          <a:bodyPr/>
          <a:lstStyle/>
          <a:p>
            <a:fld id="{3B1D1545-34EE-457B-B5DE-97D69928C3A8}" type="slidenum">
              <a:rPr lang="de-CH" smtClean="0"/>
              <a:t>4</a:t>
            </a:fld>
            <a:endParaRPr lang="de-CH"/>
          </a:p>
        </p:txBody>
      </p:sp>
    </p:spTree>
    <p:extLst>
      <p:ext uri="{BB962C8B-B14F-4D97-AF65-F5344CB8AC3E}">
        <p14:creationId xmlns:p14="http://schemas.microsoft.com/office/powerpoint/2010/main" val="4105332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5"/>
          </p:nvPr>
        </p:nvSpPr>
        <p:spPr/>
        <p:txBody>
          <a:bodyPr/>
          <a:lstStyle/>
          <a:p>
            <a:fld id="{3B1D1545-34EE-457B-B5DE-97D69928C3A8}" type="slidenum">
              <a:rPr lang="de-CH" smtClean="0"/>
              <a:t>5</a:t>
            </a:fld>
            <a:endParaRPr lang="de-CH"/>
          </a:p>
        </p:txBody>
      </p:sp>
    </p:spTree>
    <p:extLst>
      <p:ext uri="{BB962C8B-B14F-4D97-AF65-F5344CB8AC3E}">
        <p14:creationId xmlns:p14="http://schemas.microsoft.com/office/powerpoint/2010/main" val="153316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5"/>
          </p:nvPr>
        </p:nvSpPr>
        <p:spPr/>
        <p:txBody>
          <a:bodyPr/>
          <a:lstStyle/>
          <a:p>
            <a:fld id="{3B1D1545-34EE-457B-B5DE-97D69928C3A8}" type="slidenum">
              <a:rPr lang="de-CH" smtClean="0"/>
              <a:t>6</a:t>
            </a:fld>
            <a:endParaRPr lang="de-CH"/>
          </a:p>
        </p:txBody>
      </p:sp>
    </p:spTree>
    <p:extLst>
      <p:ext uri="{BB962C8B-B14F-4D97-AF65-F5344CB8AC3E}">
        <p14:creationId xmlns:p14="http://schemas.microsoft.com/office/powerpoint/2010/main" val="307968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5"/>
          </p:nvPr>
        </p:nvSpPr>
        <p:spPr/>
        <p:txBody>
          <a:bodyPr/>
          <a:lstStyle/>
          <a:p>
            <a:fld id="{3B1D1545-34EE-457B-B5DE-97D69928C3A8}" type="slidenum">
              <a:rPr lang="de-CH" smtClean="0"/>
              <a:t>8</a:t>
            </a:fld>
            <a:endParaRPr lang="de-CH"/>
          </a:p>
        </p:txBody>
      </p:sp>
    </p:spTree>
    <p:extLst>
      <p:ext uri="{BB962C8B-B14F-4D97-AF65-F5344CB8AC3E}">
        <p14:creationId xmlns:p14="http://schemas.microsoft.com/office/powerpoint/2010/main" val="3577172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5"/>
          </p:nvPr>
        </p:nvSpPr>
        <p:spPr/>
        <p:txBody>
          <a:bodyPr/>
          <a:lstStyle/>
          <a:p>
            <a:fld id="{3B1D1545-34EE-457B-B5DE-97D69928C3A8}" type="slidenum">
              <a:rPr lang="de-CH" smtClean="0"/>
              <a:t>9</a:t>
            </a:fld>
            <a:endParaRPr lang="de-CH"/>
          </a:p>
        </p:txBody>
      </p:sp>
    </p:spTree>
    <p:extLst>
      <p:ext uri="{BB962C8B-B14F-4D97-AF65-F5344CB8AC3E}">
        <p14:creationId xmlns:p14="http://schemas.microsoft.com/office/powerpoint/2010/main" val="4141517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JugendMissionen Sommer IomA">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5C59C8FD-2E47-46BD-A38E-874BAF375F1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0963" y="-27384"/>
            <a:ext cx="12233056" cy="6881876"/>
          </a:xfrm>
          <a:prstGeom prst="rect">
            <a:avLst/>
          </a:prstGeom>
        </p:spPr>
      </p:pic>
      <p:pic>
        <p:nvPicPr>
          <p:cNvPr id="13" name="Grafik 12" descr="Logo Swissolympic&#10;www.swissolympic.ch">
            <a:extLst>
              <a:ext uri="{FF2B5EF4-FFF2-40B4-BE49-F238E27FC236}">
                <a16:creationId xmlns:a16="http://schemas.microsoft.com/office/drawing/2014/main" id="{68A69547-CCA8-40D9-881F-C6BD575D102A}"/>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369696" y="347389"/>
            <a:ext cx="1440000" cy="654280"/>
          </a:xfrm>
          <a:prstGeom prst="rect">
            <a:avLst/>
          </a:prstGeom>
        </p:spPr>
      </p:pic>
      <p:sp>
        <p:nvSpPr>
          <p:cNvPr id="14" name="Titel 1">
            <a:extLst>
              <a:ext uri="{FF2B5EF4-FFF2-40B4-BE49-F238E27FC236}">
                <a16:creationId xmlns:a16="http://schemas.microsoft.com/office/drawing/2014/main" id="{CE5AC372-0592-4075-9F58-91A2123FC08E}"/>
              </a:ext>
            </a:extLst>
          </p:cNvPr>
          <p:cNvSpPr>
            <a:spLocks noGrp="1"/>
          </p:cNvSpPr>
          <p:nvPr>
            <p:ph type="ctrTitle" hasCustomPrompt="1"/>
          </p:nvPr>
        </p:nvSpPr>
        <p:spPr>
          <a:xfrm>
            <a:off x="388070" y="332657"/>
            <a:ext cx="9116500" cy="700118"/>
          </a:xfrm>
        </p:spPr>
        <p:txBody>
          <a:bodyPr anchor="t" anchorCtr="0"/>
          <a:lstStyle>
            <a:lvl1pPr algn="l">
              <a:defRPr sz="4500">
                <a:solidFill>
                  <a:schemeClr val="tx1"/>
                </a:solidFill>
                <a:latin typeface="+mj-lt"/>
              </a:defRPr>
            </a:lvl1pPr>
          </a:lstStyle>
          <a:p>
            <a:r>
              <a:rPr lang="de-DE"/>
              <a:t>Titel eingeben</a:t>
            </a:r>
            <a:br>
              <a:rPr lang="de-DE"/>
            </a:br>
            <a:br>
              <a:rPr lang="de-DE"/>
            </a:br>
            <a:endParaRPr lang="de-CH"/>
          </a:p>
        </p:txBody>
      </p:sp>
      <p:sp>
        <p:nvSpPr>
          <p:cNvPr id="15" name="Textplatzhalter 3">
            <a:extLst>
              <a:ext uri="{FF2B5EF4-FFF2-40B4-BE49-F238E27FC236}">
                <a16:creationId xmlns:a16="http://schemas.microsoft.com/office/drawing/2014/main" id="{13B7EC90-615C-4489-9FAD-77BDD3DFB39F}"/>
              </a:ext>
            </a:extLst>
          </p:cNvPr>
          <p:cNvSpPr>
            <a:spLocks noGrp="1"/>
          </p:cNvSpPr>
          <p:nvPr>
            <p:ph type="body" sz="quarter" idx="11" hasCustomPrompt="1"/>
          </p:nvPr>
        </p:nvSpPr>
        <p:spPr>
          <a:xfrm>
            <a:off x="400050" y="2471738"/>
            <a:ext cx="3708000" cy="379412"/>
          </a:xfrm>
        </p:spPr>
        <p:txBody>
          <a:bodyPr/>
          <a:lstStyle>
            <a:lvl1pPr marL="0" indent="0">
              <a:buNone/>
              <a:defRPr sz="18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TT. MMMM JJJJ</a:t>
            </a:r>
          </a:p>
        </p:txBody>
      </p:sp>
      <p:cxnSp>
        <p:nvCxnSpPr>
          <p:cNvPr id="16" name="Gerader Verbinder 15">
            <a:extLst>
              <a:ext uri="{FF2B5EF4-FFF2-40B4-BE49-F238E27FC236}">
                <a16:creationId xmlns:a16="http://schemas.microsoft.com/office/drawing/2014/main" id="{4D46A7EF-BBD5-4AD6-ACB5-9B0DDCFCA862}"/>
              </a:ext>
            </a:extLst>
          </p:cNvPr>
          <p:cNvCxnSpPr/>
          <p:nvPr userDrawn="1"/>
        </p:nvCxnSpPr>
        <p:spPr>
          <a:xfrm>
            <a:off x="394836" y="2336300"/>
            <a:ext cx="720000"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1" name="Textplatzhalter 3">
            <a:extLst>
              <a:ext uri="{FF2B5EF4-FFF2-40B4-BE49-F238E27FC236}">
                <a16:creationId xmlns:a16="http://schemas.microsoft.com/office/drawing/2014/main" id="{8A1E2103-A28B-49F6-8E3A-0D37B3BC7FB8}"/>
              </a:ext>
            </a:extLst>
          </p:cNvPr>
          <p:cNvSpPr>
            <a:spLocks noGrp="1"/>
          </p:cNvSpPr>
          <p:nvPr>
            <p:ph type="body" sz="quarter" idx="12" hasCustomPrompt="1"/>
          </p:nvPr>
        </p:nvSpPr>
        <p:spPr>
          <a:xfrm>
            <a:off x="405886" y="1196752"/>
            <a:ext cx="11024113" cy="597805"/>
          </a:xfrm>
        </p:spPr>
        <p:txBody>
          <a:bodyPr/>
          <a:lstStyle>
            <a:lvl1pPr marL="0" indent="0">
              <a:lnSpc>
                <a:spcPct val="100000"/>
              </a:lnSpc>
              <a:buNone/>
              <a:defRPr sz="22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[Projekttitel]</a:t>
            </a:r>
          </a:p>
        </p:txBody>
      </p:sp>
      <p:sp>
        <p:nvSpPr>
          <p:cNvPr id="12" name="Textplatzhalter 3">
            <a:extLst>
              <a:ext uri="{FF2B5EF4-FFF2-40B4-BE49-F238E27FC236}">
                <a16:creationId xmlns:a16="http://schemas.microsoft.com/office/drawing/2014/main" id="{E395C48A-5919-4230-B9CE-76F298A63782}"/>
              </a:ext>
            </a:extLst>
          </p:cNvPr>
          <p:cNvSpPr>
            <a:spLocks noGrp="1"/>
          </p:cNvSpPr>
          <p:nvPr>
            <p:ph type="body" sz="quarter" idx="13" hasCustomPrompt="1"/>
          </p:nvPr>
        </p:nvSpPr>
        <p:spPr>
          <a:xfrm>
            <a:off x="407368" y="1844824"/>
            <a:ext cx="11024113" cy="412084"/>
          </a:xfrm>
        </p:spPr>
        <p:txBody>
          <a:bodyPr/>
          <a:lstStyle>
            <a:lvl1pPr marL="0" indent="0">
              <a:lnSpc>
                <a:spcPct val="100000"/>
              </a:lnSpc>
              <a:buNone/>
              <a:defRPr sz="18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[Name Verband, Sportart]</a:t>
            </a:r>
          </a:p>
        </p:txBody>
      </p:sp>
    </p:spTree>
    <p:extLst>
      <p:ext uri="{BB962C8B-B14F-4D97-AF65-F5344CB8AC3E}">
        <p14:creationId xmlns:p14="http://schemas.microsoft.com/office/powerpoint/2010/main" val="53552073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1 Bild - Element">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24F857E4-C67B-469F-885E-B34B945A6757}"/>
              </a:ext>
            </a:extLst>
          </p:cNvPr>
          <p:cNvSpPr>
            <a:spLocks noGrp="1"/>
          </p:cNvSpPr>
          <p:nvPr>
            <p:ph type="sldNum" sz="quarter" idx="10"/>
          </p:nvPr>
        </p:nvSpPr>
        <p:spPr/>
        <p:txBody>
          <a:bodyPr/>
          <a:lstStyle/>
          <a:p>
            <a:fld id="{19DB77B4-3C54-46CA-975D-F6A6D2A6B962}" type="slidenum">
              <a:rPr lang="de-CH" smtClean="0"/>
              <a:pPr/>
              <a:t>‹Nr.›</a:t>
            </a:fld>
            <a:endParaRPr lang="de-CH"/>
          </a:p>
        </p:txBody>
      </p:sp>
      <p:sp>
        <p:nvSpPr>
          <p:cNvPr id="4" name="Inhaltsplatzhalter 3">
            <a:extLst>
              <a:ext uri="{FF2B5EF4-FFF2-40B4-BE49-F238E27FC236}">
                <a16:creationId xmlns:a16="http://schemas.microsoft.com/office/drawing/2014/main" id="{A4A5798C-AFFD-42BA-82A1-E166F4AE3B81}"/>
              </a:ext>
            </a:extLst>
          </p:cNvPr>
          <p:cNvSpPr>
            <a:spLocks noGrp="1"/>
          </p:cNvSpPr>
          <p:nvPr>
            <p:ph sz="quarter" idx="11" hasCustomPrompt="1"/>
          </p:nvPr>
        </p:nvSpPr>
        <p:spPr>
          <a:xfrm>
            <a:off x="381000" y="1476374"/>
            <a:ext cx="11429999" cy="5019675"/>
          </a:xfrm>
          <a:noFill/>
        </p:spPr>
        <p:txBody>
          <a:bodyPr/>
          <a:lstStyle>
            <a:lvl1pPr marL="0" indent="0">
              <a:buNone/>
              <a:defRPr/>
            </a:lvl1pPr>
            <a:lvl2pPr marL="252000" indent="0">
              <a:buNone/>
              <a:defRPr/>
            </a:lvl2pPr>
          </a:lstStyle>
          <a:p>
            <a:pPr lvl="0"/>
            <a:r>
              <a:rPr lang="de-DE"/>
              <a:t>Element einfügen </a:t>
            </a:r>
            <a:r>
              <a:rPr lang="de-CH"/>
              <a:t>– (Bild Höhe 13.94 Breite 31.75 cm/ Tabelle / Diagramm einfügen)</a:t>
            </a:r>
            <a:endParaRPr lang="de-DE"/>
          </a:p>
        </p:txBody>
      </p:sp>
      <p:sp>
        <p:nvSpPr>
          <p:cNvPr id="3" name="Titel 2">
            <a:extLst>
              <a:ext uri="{FF2B5EF4-FFF2-40B4-BE49-F238E27FC236}">
                <a16:creationId xmlns:a16="http://schemas.microsoft.com/office/drawing/2014/main" id="{6174829B-C6A5-4988-B902-17713E347C29}"/>
              </a:ext>
            </a:extLst>
          </p:cNvPr>
          <p:cNvSpPr>
            <a:spLocks noGrp="1"/>
          </p:cNvSpPr>
          <p:nvPr>
            <p:ph type="title" hasCustomPrompt="1"/>
          </p:nvPr>
        </p:nvSpPr>
        <p:spPr>
          <a:xfrm>
            <a:off x="390524" y="508225"/>
            <a:ext cx="9144000" cy="779827"/>
          </a:xfrm>
        </p:spPr>
        <p:txBody>
          <a:bodyPr/>
          <a:lstStyle>
            <a:lvl1pPr>
              <a:defRPr/>
            </a:lvl1pPr>
          </a:lstStyle>
          <a:p>
            <a:r>
              <a:rPr lang="de-DE"/>
              <a:t>Titel eingeben</a:t>
            </a:r>
            <a:endParaRPr lang="de-CH"/>
          </a:p>
        </p:txBody>
      </p:sp>
      <p:pic>
        <p:nvPicPr>
          <p:cNvPr id="10" name="Grafik 9" descr="Logo Swissolympic&#10;www.swissolympic.ch">
            <a:extLst>
              <a:ext uri="{FF2B5EF4-FFF2-40B4-BE49-F238E27FC236}">
                <a16:creationId xmlns:a16="http://schemas.microsoft.com/office/drawing/2014/main" id="{5F6E6FA0-F77E-4307-8517-46A2AE4596A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90600" y="347301"/>
            <a:ext cx="1440000" cy="654280"/>
          </a:xfrm>
          <a:prstGeom prst="rect">
            <a:avLst/>
          </a:prstGeom>
        </p:spPr>
      </p:pic>
      <p:sp>
        <p:nvSpPr>
          <p:cNvPr id="16" name="Textplatzhalter 15">
            <a:extLst>
              <a:ext uri="{FF2B5EF4-FFF2-40B4-BE49-F238E27FC236}">
                <a16:creationId xmlns:a16="http://schemas.microsoft.com/office/drawing/2014/main" id="{BC2E4954-898E-4A96-B4D8-7DE54806381F}"/>
              </a:ext>
            </a:extLst>
          </p:cNvPr>
          <p:cNvSpPr>
            <a:spLocks noGrp="1"/>
          </p:cNvSpPr>
          <p:nvPr>
            <p:ph type="body" sz="quarter" idx="14" hasCustomPrompt="1"/>
          </p:nvPr>
        </p:nvSpPr>
        <p:spPr>
          <a:xfrm>
            <a:off x="7760457" y="6617595"/>
            <a:ext cx="3600450" cy="179300"/>
          </a:xfrm>
        </p:spPr>
        <p:txBody>
          <a:bodyPr/>
          <a:lstStyle>
            <a:lvl1pPr marL="0" indent="0" algn="r">
              <a:lnSpc>
                <a:spcPct val="100000"/>
              </a:lnSpc>
              <a:spcBef>
                <a:spcPts val="0"/>
              </a:spcBef>
              <a:buNone/>
              <a:defRPr sz="900"/>
            </a:lvl1pPr>
          </a:lstStyle>
          <a:p>
            <a:pPr lvl="0"/>
            <a:r>
              <a:rPr lang="de-DE"/>
              <a:t>Bild oder Textquelle eingeben</a:t>
            </a:r>
          </a:p>
        </p:txBody>
      </p:sp>
    </p:spTree>
    <p:extLst>
      <p:ext uri="{BB962C8B-B14F-4D97-AF65-F5344CB8AC3E}">
        <p14:creationId xmlns:p14="http://schemas.microsoft.com/office/powerpoint/2010/main" val="383861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und Text - Text kann formatiert werden - normale Textgrösse 22pt, klein 18p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C4777A-3060-476B-A7B8-E699B831E2B6}"/>
              </a:ext>
            </a:extLst>
          </p:cNvPr>
          <p:cNvSpPr>
            <a:spLocks noGrp="1"/>
          </p:cNvSpPr>
          <p:nvPr>
            <p:ph type="title" hasCustomPrompt="1"/>
          </p:nvPr>
        </p:nvSpPr>
        <p:spPr/>
        <p:txBody>
          <a:bodyPr/>
          <a:lstStyle>
            <a:lvl1pPr>
              <a:defRPr/>
            </a:lvl1pPr>
          </a:lstStyle>
          <a:p>
            <a:r>
              <a:rPr lang="de-DE"/>
              <a:t>Titel eingeben</a:t>
            </a:r>
            <a:endParaRPr lang="de-CH"/>
          </a:p>
        </p:txBody>
      </p:sp>
      <p:sp>
        <p:nvSpPr>
          <p:cNvPr id="7" name="Foliennummernplatzhalter 6">
            <a:extLst>
              <a:ext uri="{FF2B5EF4-FFF2-40B4-BE49-F238E27FC236}">
                <a16:creationId xmlns:a16="http://schemas.microsoft.com/office/drawing/2014/main" id="{04084378-CF3E-4E32-9ACD-3F99CABA9F3D}"/>
              </a:ext>
            </a:extLst>
          </p:cNvPr>
          <p:cNvSpPr>
            <a:spLocks noGrp="1"/>
          </p:cNvSpPr>
          <p:nvPr>
            <p:ph type="sldNum" sz="quarter" idx="10"/>
          </p:nvPr>
        </p:nvSpPr>
        <p:spPr/>
        <p:txBody>
          <a:bodyPr/>
          <a:lstStyle/>
          <a:p>
            <a:fld id="{19DB77B4-3C54-46CA-975D-F6A6D2A6B962}" type="slidenum">
              <a:rPr lang="de-CH" smtClean="0"/>
              <a:pPr/>
              <a:t>‹Nr.›</a:t>
            </a:fld>
            <a:endParaRPr lang="de-CH"/>
          </a:p>
        </p:txBody>
      </p:sp>
      <p:sp>
        <p:nvSpPr>
          <p:cNvPr id="9" name="Textplatzhalter 8">
            <a:extLst>
              <a:ext uri="{FF2B5EF4-FFF2-40B4-BE49-F238E27FC236}">
                <a16:creationId xmlns:a16="http://schemas.microsoft.com/office/drawing/2014/main" id="{1198A0E5-5B62-4576-8743-AE99BEF2183C}"/>
              </a:ext>
            </a:extLst>
          </p:cNvPr>
          <p:cNvSpPr>
            <a:spLocks noGrp="1"/>
          </p:cNvSpPr>
          <p:nvPr>
            <p:ph type="body" sz="quarter" idx="12" hasCustomPrompt="1"/>
          </p:nvPr>
        </p:nvSpPr>
        <p:spPr>
          <a:xfrm>
            <a:off x="762001" y="1989000"/>
            <a:ext cx="9144000" cy="4140338"/>
          </a:xfrm>
        </p:spPr>
        <p:txBody>
          <a:bodyPr/>
          <a:lstStyle>
            <a:lvl1pPr marL="0" indent="0">
              <a:buNone/>
              <a:defRPr/>
            </a:lvl1pPr>
            <a:lvl2pPr marL="252000" indent="0">
              <a:buNone/>
              <a:defRPr/>
            </a:lvl2pPr>
          </a:lstStyle>
          <a:p>
            <a:pPr lvl="0"/>
            <a:r>
              <a:rPr lang="de-DE"/>
              <a:t>Text eingeben</a:t>
            </a:r>
          </a:p>
        </p:txBody>
      </p:sp>
      <p:pic>
        <p:nvPicPr>
          <p:cNvPr id="10" name="Grafik 9" descr="Logo Swissolympic&#10;www.swissolympic.ch">
            <a:extLst>
              <a:ext uri="{FF2B5EF4-FFF2-40B4-BE49-F238E27FC236}">
                <a16:creationId xmlns:a16="http://schemas.microsoft.com/office/drawing/2014/main" id="{97DA1B91-54E1-46D9-A1DE-F467F2EDD42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90600" y="347301"/>
            <a:ext cx="1440000" cy="654280"/>
          </a:xfrm>
          <a:prstGeom prst="rect">
            <a:avLst/>
          </a:prstGeom>
        </p:spPr>
      </p:pic>
      <p:sp>
        <p:nvSpPr>
          <p:cNvPr id="18" name="Textplatzhalter 15">
            <a:extLst>
              <a:ext uri="{FF2B5EF4-FFF2-40B4-BE49-F238E27FC236}">
                <a16:creationId xmlns:a16="http://schemas.microsoft.com/office/drawing/2014/main" id="{E0421564-6C9E-4D41-9CBB-8A3498972543}"/>
              </a:ext>
            </a:extLst>
          </p:cNvPr>
          <p:cNvSpPr>
            <a:spLocks noGrp="1"/>
          </p:cNvSpPr>
          <p:nvPr>
            <p:ph type="body" sz="quarter" idx="14" hasCustomPrompt="1"/>
          </p:nvPr>
        </p:nvSpPr>
        <p:spPr>
          <a:xfrm>
            <a:off x="7760457" y="6617595"/>
            <a:ext cx="3600450" cy="179300"/>
          </a:xfrm>
        </p:spPr>
        <p:txBody>
          <a:bodyPr/>
          <a:lstStyle>
            <a:lvl1pPr marL="0" indent="0" algn="r">
              <a:lnSpc>
                <a:spcPct val="100000"/>
              </a:lnSpc>
              <a:spcBef>
                <a:spcPts val="0"/>
              </a:spcBef>
              <a:buNone/>
              <a:defRPr sz="900"/>
            </a:lvl1pPr>
          </a:lstStyle>
          <a:p>
            <a:pPr lvl="0"/>
            <a:r>
              <a:rPr lang="de-DE"/>
              <a:t>Bild oder Textquelle eingeben</a:t>
            </a:r>
          </a:p>
        </p:txBody>
      </p:sp>
    </p:spTree>
    <p:extLst>
      <p:ext uri="{BB962C8B-B14F-4D97-AF65-F5344CB8AC3E}">
        <p14:creationId xmlns:p14="http://schemas.microsoft.com/office/powerpoint/2010/main" val="18966719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270BDE8-117E-49CF-A1A5-D98A150CB05D}"/>
              </a:ext>
            </a:extLst>
          </p:cNvPr>
          <p:cNvSpPr>
            <a:spLocks noGrp="1"/>
          </p:cNvSpPr>
          <p:nvPr>
            <p:ph type="title"/>
          </p:nvPr>
        </p:nvSpPr>
        <p:spPr>
          <a:xfrm>
            <a:off x="390524" y="508225"/>
            <a:ext cx="9144000" cy="964975"/>
          </a:xfrm>
          <a:prstGeom prst="rect">
            <a:avLst/>
          </a:prstGeom>
        </p:spPr>
        <p:txBody>
          <a:bodyPr vert="horz" lIns="0" tIns="0" rIns="0" bIns="0" rtlCol="0" anchor="t" anchorCtr="0">
            <a:noAutofit/>
          </a:bodyPr>
          <a:lstStyle/>
          <a:p>
            <a:r>
              <a:rPr lang="de-DE"/>
              <a:t>Mastertitelformat bearbeiten</a:t>
            </a:r>
            <a:endParaRPr lang="de-CH"/>
          </a:p>
        </p:txBody>
      </p:sp>
      <p:sp>
        <p:nvSpPr>
          <p:cNvPr id="3" name="Textplatzhalter 2">
            <a:extLst>
              <a:ext uri="{FF2B5EF4-FFF2-40B4-BE49-F238E27FC236}">
                <a16:creationId xmlns:a16="http://schemas.microsoft.com/office/drawing/2014/main" id="{382E4092-56B9-465C-84A6-DDD25A4CBBB0}"/>
              </a:ext>
            </a:extLst>
          </p:cNvPr>
          <p:cNvSpPr>
            <a:spLocks noGrp="1"/>
          </p:cNvSpPr>
          <p:nvPr>
            <p:ph type="body" idx="1"/>
          </p:nvPr>
        </p:nvSpPr>
        <p:spPr>
          <a:xfrm>
            <a:off x="762000" y="1993900"/>
            <a:ext cx="9144000" cy="4129088"/>
          </a:xfrm>
          <a:prstGeom prst="rect">
            <a:avLst/>
          </a:prstGeom>
        </p:spPr>
        <p:txBody>
          <a:bodyPr vert="horz" lIns="0" tIns="0" rIns="0" bIns="0" rtlCol="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oliennummernplatzhalter 5">
            <a:extLst>
              <a:ext uri="{FF2B5EF4-FFF2-40B4-BE49-F238E27FC236}">
                <a16:creationId xmlns:a16="http://schemas.microsoft.com/office/drawing/2014/main" id="{5DF5176C-4343-4CBC-A026-7A01765A62AF}"/>
              </a:ext>
            </a:extLst>
          </p:cNvPr>
          <p:cNvSpPr>
            <a:spLocks noGrp="1"/>
          </p:cNvSpPr>
          <p:nvPr>
            <p:ph type="sldNum" sz="quarter" idx="4"/>
          </p:nvPr>
        </p:nvSpPr>
        <p:spPr>
          <a:xfrm>
            <a:off x="11397330" y="6584250"/>
            <a:ext cx="432000" cy="180000"/>
          </a:xfrm>
          <a:prstGeom prst="rect">
            <a:avLst/>
          </a:prstGeom>
        </p:spPr>
        <p:txBody>
          <a:bodyPr vert="horz" lIns="0" tIns="0" rIns="0" bIns="0" rtlCol="0" anchor="ctr"/>
          <a:lstStyle>
            <a:lvl1pPr algn="r">
              <a:defRPr sz="1200">
                <a:solidFill>
                  <a:schemeClr val="tx1"/>
                </a:solidFill>
              </a:defRPr>
            </a:lvl1pPr>
          </a:lstStyle>
          <a:p>
            <a:fld id="{19DB77B4-3C54-46CA-975D-F6A6D2A6B962}" type="slidenum">
              <a:rPr lang="de-CH" smtClean="0"/>
              <a:pPr/>
              <a:t>‹Nr.›</a:t>
            </a:fld>
            <a:endParaRPr lang="de-CH"/>
          </a:p>
        </p:txBody>
      </p:sp>
    </p:spTree>
    <p:extLst>
      <p:ext uri="{BB962C8B-B14F-4D97-AF65-F5344CB8AC3E}">
        <p14:creationId xmlns:p14="http://schemas.microsoft.com/office/powerpoint/2010/main" val="3902457945"/>
      </p:ext>
    </p:extLst>
  </p:cSld>
  <p:clrMap bg1="lt1" tx1="dk1" bg2="lt2" tx2="dk2" accent1="accent1" accent2="accent2" accent3="accent3" accent4="accent4" accent5="accent5" accent6="accent6" hlink="hlink" folHlink="folHlink"/>
  <p:sldLayoutIdLst>
    <p:sldLayoutId id="2147483674" r:id="rId1"/>
    <p:sldLayoutId id="2147483699" r:id="rId2"/>
    <p:sldLayoutId id="2147483700" r:id="rId3"/>
  </p:sldLayoutIdLst>
  <p:hf hdr="0" ftr="0"/>
  <p:txStyles>
    <p:title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p:titleStyle>
    <p:bodyStyle>
      <a:lvl1pPr marL="252000" indent="-252000" algn="l" defTabSz="914400" rtl="0" eaLnBrk="1" latinLnBrk="0" hangingPunct="1">
        <a:lnSpc>
          <a:spcPts val="2640"/>
        </a:lnSpc>
        <a:spcBef>
          <a:spcPts val="1000"/>
        </a:spcBef>
        <a:buFont typeface="Symbol" panose="05050102010706020507" pitchFamily="18" charset="2"/>
        <a:buChar char="-"/>
        <a:defRPr sz="2200" kern="1200">
          <a:solidFill>
            <a:schemeClr val="tx1"/>
          </a:solidFill>
          <a:latin typeface="+mn-lt"/>
          <a:ea typeface="+mn-ea"/>
          <a:cs typeface="+mn-cs"/>
        </a:defRPr>
      </a:lvl1pPr>
      <a:lvl2pPr marL="504000" indent="-252000" algn="l" defTabSz="914400" rtl="0" eaLnBrk="1" latinLnBrk="0" hangingPunct="1">
        <a:lnSpc>
          <a:spcPts val="2640"/>
        </a:lnSpc>
        <a:spcBef>
          <a:spcPts val="500"/>
        </a:spcBef>
        <a:buFont typeface="Symbol" panose="05050102010706020507" pitchFamily="18" charset="2"/>
        <a:buChar char="-"/>
        <a:defRPr sz="1800" kern="1200">
          <a:solidFill>
            <a:schemeClr val="tx1"/>
          </a:solidFill>
          <a:latin typeface="+mn-lt"/>
          <a:ea typeface="+mn-ea"/>
          <a:cs typeface="+mn-cs"/>
        </a:defRPr>
      </a:lvl2pPr>
      <a:lvl3pPr marL="756000" indent="-252000" algn="l" defTabSz="914400" rtl="0" eaLnBrk="1" latinLnBrk="0" hangingPunct="1">
        <a:lnSpc>
          <a:spcPts val="2640"/>
        </a:lnSpc>
        <a:spcBef>
          <a:spcPts val="500"/>
        </a:spcBef>
        <a:buFont typeface="Symbol" panose="05050102010706020507" pitchFamily="18" charset="2"/>
        <a:buChar char="-"/>
        <a:defRPr sz="1800" kern="1200">
          <a:solidFill>
            <a:schemeClr val="tx1"/>
          </a:solidFill>
          <a:latin typeface="+mn-lt"/>
          <a:ea typeface="+mn-ea"/>
          <a:cs typeface="+mn-cs"/>
        </a:defRPr>
      </a:lvl3pPr>
      <a:lvl4pPr marL="1008000" indent="-252000" algn="l" defTabSz="914400" rtl="0" eaLnBrk="1" latinLnBrk="0" hangingPunct="1">
        <a:lnSpc>
          <a:spcPts val="2640"/>
        </a:lnSpc>
        <a:spcBef>
          <a:spcPts val="500"/>
        </a:spcBef>
        <a:buFont typeface="Symbol" panose="05050102010706020507" pitchFamily="18" charset="2"/>
        <a:buChar char="-"/>
        <a:defRPr sz="1800" kern="1200">
          <a:solidFill>
            <a:schemeClr val="tx1"/>
          </a:solidFill>
          <a:latin typeface="+mn-lt"/>
          <a:ea typeface="+mn-ea"/>
          <a:cs typeface="+mn-cs"/>
        </a:defRPr>
      </a:lvl4pPr>
      <a:lvl5pPr marL="1260000" indent="-252000" algn="l" defTabSz="914400" rtl="0" eaLnBrk="1" latinLnBrk="0" hangingPunct="1">
        <a:lnSpc>
          <a:spcPts val="264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384" userDrawn="1">
          <p15:clr>
            <a:srgbClr val="F26B43"/>
          </p15:clr>
        </p15:guide>
        <p15:guide id="4" pos="240" userDrawn="1">
          <p15:clr>
            <a:srgbClr val="F26B43"/>
          </p15:clr>
        </p15:guide>
        <p15:guide id="5" pos="7440" userDrawn="1">
          <p15:clr>
            <a:srgbClr val="F26B43"/>
          </p15:clr>
        </p15:guide>
        <p15:guide id="6" orient="horz" pos="4236" userDrawn="1">
          <p15:clr>
            <a:srgbClr val="F26B43"/>
          </p15:clr>
        </p15:guide>
        <p15:guide id="7" orient="horz" pos="3861" userDrawn="1">
          <p15:clr>
            <a:srgbClr val="F26B43"/>
          </p15:clr>
        </p15:guide>
        <p15:guide id="8" orient="horz" pos="1253" userDrawn="1">
          <p15:clr>
            <a:srgbClr val="F26B43"/>
          </p15:clr>
        </p15:guide>
        <p15:guide id="9" pos="480" userDrawn="1">
          <p15:clr>
            <a:srgbClr val="F26B43"/>
          </p15:clr>
        </p15:guide>
        <p15:guide id="10" pos="7200" userDrawn="1">
          <p15:clr>
            <a:srgbClr val="F26B43"/>
          </p15:clr>
        </p15:guide>
        <p15:guide id="11" orient="horz" pos="216" userDrawn="1">
          <p15:clr>
            <a:srgbClr val="F26B43"/>
          </p15:clr>
        </p15:guide>
        <p15:guide id="12" orient="horz" pos="928" userDrawn="1">
          <p15:clr>
            <a:srgbClr val="F26B43"/>
          </p15:clr>
        </p15:guide>
        <p15:guide id="13" orient="horz" pos="409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9C06B9-C666-4DBC-98F6-03BF885D9921}"/>
              </a:ext>
            </a:extLst>
          </p:cNvPr>
          <p:cNvSpPr>
            <a:spLocks noGrp="1"/>
          </p:cNvSpPr>
          <p:nvPr>
            <p:ph type="ctrTitle"/>
          </p:nvPr>
        </p:nvSpPr>
        <p:spPr>
          <a:xfrm>
            <a:off x="388069" y="332657"/>
            <a:ext cx="9931587" cy="700118"/>
          </a:xfrm>
        </p:spPr>
        <p:txBody>
          <a:bodyPr/>
          <a:lstStyle/>
          <a:p>
            <a:r>
              <a:rPr lang="fr-CH" dirty="0"/>
              <a:t>Demande de projet Revitalisation 2022</a:t>
            </a:r>
          </a:p>
        </p:txBody>
      </p:sp>
      <p:sp>
        <p:nvSpPr>
          <p:cNvPr id="3" name="Textplatzhalter 2">
            <a:extLst>
              <a:ext uri="{FF2B5EF4-FFF2-40B4-BE49-F238E27FC236}">
                <a16:creationId xmlns:a16="http://schemas.microsoft.com/office/drawing/2014/main" id="{3DB96E62-5A81-495B-B63C-53B12714E976}"/>
              </a:ext>
            </a:extLst>
          </p:cNvPr>
          <p:cNvSpPr>
            <a:spLocks noGrp="1"/>
          </p:cNvSpPr>
          <p:nvPr>
            <p:ph type="body" sz="quarter" idx="11"/>
          </p:nvPr>
        </p:nvSpPr>
        <p:spPr/>
        <p:txBody>
          <a:bodyPr/>
          <a:lstStyle/>
          <a:p>
            <a:endParaRPr lang="de-CH"/>
          </a:p>
        </p:txBody>
      </p:sp>
      <p:sp>
        <p:nvSpPr>
          <p:cNvPr id="4" name="Textplatzhalter 3">
            <a:extLst>
              <a:ext uri="{FF2B5EF4-FFF2-40B4-BE49-F238E27FC236}">
                <a16:creationId xmlns:a16="http://schemas.microsoft.com/office/drawing/2014/main" id="{066229B8-7D5B-4393-B1B0-10AF5CE99B2C}"/>
              </a:ext>
            </a:extLst>
          </p:cNvPr>
          <p:cNvSpPr>
            <a:spLocks noGrp="1"/>
          </p:cNvSpPr>
          <p:nvPr>
            <p:ph type="body" sz="quarter" idx="12"/>
          </p:nvPr>
        </p:nvSpPr>
        <p:spPr/>
        <p:txBody>
          <a:bodyPr/>
          <a:lstStyle/>
          <a:p>
            <a:endParaRPr lang="de-CH"/>
          </a:p>
        </p:txBody>
      </p:sp>
      <p:sp>
        <p:nvSpPr>
          <p:cNvPr id="5" name="Textplatzhalter 4">
            <a:extLst>
              <a:ext uri="{FF2B5EF4-FFF2-40B4-BE49-F238E27FC236}">
                <a16:creationId xmlns:a16="http://schemas.microsoft.com/office/drawing/2014/main" id="{436F0953-C8F0-4D79-B0AD-68EAA8481170}"/>
              </a:ext>
            </a:extLst>
          </p:cNvPr>
          <p:cNvSpPr>
            <a:spLocks noGrp="1"/>
          </p:cNvSpPr>
          <p:nvPr>
            <p:ph type="body" sz="quarter" idx="13"/>
          </p:nvPr>
        </p:nvSpPr>
        <p:spPr/>
        <p:txBody>
          <a:bodyPr/>
          <a:lstStyle/>
          <a:p>
            <a:endParaRPr lang="de-CH"/>
          </a:p>
        </p:txBody>
      </p:sp>
    </p:spTree>
    <p:extLst>
      <p:ext uri="{BB962C8B-B14F-4D97-AF65-F5344CB8AC3E}">
        <p14:creationId xmlns:p14="http://schemas.microsoft.com/office/powerpoint/2010/main" val="11335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DD84A65-A7E7-49DA-BFA9-815481559EE0}"/>
              </a:ext>
            </a:extLst>
          </p:cNvPr>
          <p:cNvSpPr>
            <a:spLocks noGrp="1"/>
          </p:cNvSpPr>
          <p:nvPr>
            <p:ph type="sldNum" sz="quarter" idx="10"/>
          </p:nvPr>
        </p:nvSpPr>
        <p:spPr/>
        <p:txBody>
          <a:bodyPr/>
          <a:lstStyle/>
          <a:p>
            <a:fld id="{19DB77B4-3C54-46CA-975D-F6A6D2A6B962}" type="slidenum">
              <a:rPr lang="de-CH" smtClean="0"/>
              <a:pPr/>
              <a:t>2</a:t>
            </a:fld>
            <a:endParaRPr lang="de-CH"/>
          </a:p>
        </p:txBody>
      </p:sp>
      <p:graphicFrame>
        <p:nvGraphicFramePr>
          <p:cNvPr id="6" name="Tabelle 6">
            <a:extLst>
              <a:ext uri="{FF2B5EF4-FFF2-40B4-BE49-F238E27FC236}">
                <a16:creationId xmlns:a16="http://schemas.microsoft.com/office/drawing/2014/main" id="{42FD9910-E41A-479B-8C0F-4592C0D9F78B}"/>
              </a:ext>
            </a:extLst>
          </p:cNvPr>
          <p:cNvGraphicFramePr>
            <a:graphicFrameLocks noGrp="1"/>
          </p:cNvGraphicFramePr>
          <p:nvPr>
            <p:ph sz="quarter" idx="11"/>
            <p:extLst>
              <p:ext uri="{D42A27DB-BD31-4B8C-83A1-F6EECF244321}">
                <p14:modId xmlns:p14="http://schemas.microsoft.com/office/powerpoint/2010/main" val="2716412855"/>
              </p:ext>
            </p:extLst>
          </p:nvPr>
        </p:nvGraphicFramePr>
        <p:xfrm>
          <a:off x="381000" y="1476375"/>
          <a:ext cx="11430000" cy="5019675"/>
        </p:xfrm>
        <a:graphic>
          <a:graphicData uri="http://schemas.openxmlformats.org/drawingml/2006/table">
            <a:tbl>
              <a:tblPr firstCol="1">
                <a:tableStyleId>{F5AB1C69-6EDB-4FF4-983F-18BD219EF322}</a:tableStyleId>
              </a:tblPr>
              <a:tblGrid>
                <a:gridCol w="3410744">
                  <a:extLst>
                    <a:ext uri="{9D8B030D-6E8A-4147-A177-3AD203B41FA5}">
                      <a16:colId xmlns:a16="http://schemas.microsoft.com/office/drawing/2014/main" val="2725163892"/>
                    </a:ext>
                  </a:extLst>
                </a:gridCol>
                <a:gridCol w="8019256">
                  <a:extLst>
                    <a:ext uri="{9D8B030D-6E8A-4147-A177-3AD203B41FA5}">
                      <a16:colId xmlns:a16="http://schemas.microsoft.com/office/drawing/2014/main" val="3383940114"/>
                    </a:ext>
                  </a:extLst>
                </a:gridCol>
              </a:tblGrid>
              <a:tr h="1673225">
                <a:tc>
                  <a:txBody>
                    <a:bodyPr/>
                    <a:lstStyle/>
                    <a:p>
                      <a:r>
                        <a:rPr lang="fr-CH" sz="2200"/>
                        <a:t>Chef/Cheffe de projet</a:t>
                      </a:r>
                    </a:p>
                  </a:txBody>
                  <a:tcPr/>
                </a:tc>
                <a:tc>
                  <a:txBody>
                    <a:bodyPr/>
                    <a:lstStyle/>
                    <a:p>
                      <a:r>
                        <a:rPr lang="fr-CH" sz="1800"/>
                        <a:t>Prénom, nom, adresse, téléphone, e-mail du chef de projet au niveau opérationnel</a:t>
                      </a:r>
                    </a:p>
                  </a:txBody>
                  <a:tcPr/>
                </a:tc>
                <a:extLst>
                  <a:ext uri="{0D108BD9-81ED-4DB2-BD59-A6C34878D82A}">
                    <a16:rowId xmlns:a16="http://schemas.microsoft.com/office/drawing/2014/main" val="2308849156"/>
                  </a:ext>
                </a:extLst>
              </a:tr>
              <a:tr h="1673225">
                <a:tc>
                  <a:txBody>
                    <a:bodyPr/>
                    <a:lstStyle/>
                    <a:p>
                      <a:r>
                        <a:rPr lang="fr-CH" sz="2200"/>
                        <a:t>Equipe de projet</a:t>
                      </a:r>
                    </a:p>
                  </a:txBody>
                  <a:tcPr/>
                </a:tc>
                <a:tc>
                  <a:txBody>
                    <a:bodyPr/>
                    <a:lstStyle/>
                    <a:p>
                      <a:r>
                        <a:rPr lang="fr-CH" sz="1800"/>
                        <a:t>Nom, prénom, e-mail des autres personnes impliquées (collaborateurs/collaboratrices, etc.)</a:t>
                      </a:r>
                    </a:p>
                  </a:txBody>
                  <a:tcPr/>
                </a:tc>
                <a:extLst>
                  <a:ext uri="{0D108BD9-81ED-4DB2-BD59-A6C34878D82A}">
                    <a16:rowId xmlns:a16="http://schemas.microsoft.com/office/drawing/2014/main" val="1483011317"/>
                  </a:ext>
                </a:extLst>
              </a:tr>
              <a:tr h="1673225">
                <a:tc>
                  <a:txBody>
                    <a:bodyPr/>
                    <a:lstStyle/>
                    <a:p>
                      <a:r>
                        <a:rPr lang="fr-CH" sz="2200"/>
                        <a:t>Prestataires externes impliqués</a:t>
                      </a:r>
                    </a:p>
                  </a:txBody>
                  <a:tcPr/>
                </a:tc>
                <a:tc>
                  <a:txBody>
                    <a:bodyPr/>
                    <a:lstStyle/>
                    <a:p>
                      <a:r>
                        <a:rPr lang="fr-CH" sz="1800"/>
                        <a:t>Indiquez ici les prestataires externes participant au projet.</a:t>
                      </a:r>
                    </a:p>
                  </a:txBody>
                  <a:tcPr/>
                </a:tc>
                <a:extLst>
                  <a:ext uri="{0D108BD9-81ED-4DB2-BD59-A6C34878D82A}">
                    <a16:rowId xmlns:a16="http://schemas.microsoft.com/office/drawing/2014/main" val="3601477441"/>
                  </a:ext>
                </a:extLst>
              </a:tr>
            </a:tbl>
          </a:graphicData>
        </a:graphic>
      </p:graphicFrame>
      <p:sp>
        <p:nvSpPr>
          <p:cNvPr id="4" name="Titel 3">
            <a:extLst>
              <a:ext uri="{FF2B5EF4-FFF2-40B4-BE49-F238E27FC236}">
                <a16:creationId xmlns:a16="http://schemas.microsoft.com/office/drawing/2014/main" id="{40DF3BE9-75BE-422D-92C5-18C700940FC9}"/>
              </a:ext>
            </a:extLst>
          </p:cNvPr>
          <p:cNvSpPr>
            <a:spLocks noGrp="1"/>
          </p:cNvSpPr>
          <p:nvPr>
            <p:ph type="title"/>
          </p:nvPr>
        </p:nvSpPr>
        <p:spPr/>
        <p:txBody>
          <a:bodyPr/>
          <a:lstStyle/>
          <a:p>
            <a:r>
              <a:rPr lang="fr-CH"/>
              <a:t>Organisation du projet</a:t>
            </a:r>
          </a:p>
        </p:txBody>
      </p:sp>
    </p:spTree>
    <p:extLst>
      <p:ext uri="{BB962C8B-B14F-4D97-AF65-F5344CB8AC3E}">
        <p14:creationId xmlns:p14="http://schemas.microsoft.com/office/powerpoint/2010/main" val="2798543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9917BCC-E36A-4E07-9FC0-575C0351CF4F}"/>
              </a:ext>
            </a:extLst>
          </p:cNvPr>
          <p:cNvSpPr>
            <a:spLocks noGrp="1"/>
          </p:cNvSpPr>
          <p:nvPr>
            <p:ph type="sldNum" sz="quarter" idx="10"/>
          </p:nvPr>
        </p:nvSpPr>
        <p:spPr/>
        <p:txBody>
          <a:bodyPr/>
          <a:lstStyle/>
          <a:p>
            <a:fld id="{19DB77B4-3C54-46CA-975D-F6A6D2A6B962}" type="slidenum">
              <a:rPr lang="de-CH" smtClean="0"/>
              <a:pPr/>
              <a:t>3</a:t>
            </a:fld>
            <a:endParaRPr lang="de-CH"/>
          </a:p>
        </p:txBody>
      </p:sp>
      <p:graphicFrame>
        <p:nvGraphicFramePr>
          <p:cNvPr id="6" name="Tabelle 6">
            <a:extLst>
              <a:ext uri="{FF2B5EF4-FFF2-40B4-BE49-F238E27FC236}">
                <a16:creationId xmlns:a16="http://schemas.microsoft.com/office/drawing/2014/main" id="{6FDB69E6-1314-4144-A8B0-2CFF800D411F}"/>
              </a:ext>
            </a:extLst>
          </p:cNvPr>
          <p:cNvGraphicFramePr>
            <a:graphicFrameLocks noGrp="1"/>
          </p:cNvGraphicFramePr>
          <p:nvPr>
            <p:ph sz="quarter" idx="11"/>
          </p:nvPr>
        </p:nvGraphicFramePr>
        <p:xfrm>
          <a:off x="381000" y="1288052"/>
          <a:ext cx="11430000" cy="5432156"/>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10527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1" i="0" u="none" strike="noStrike" cap="none" normalizeH="0" baseline="0" noProof="0">
                          <a:ln>
                            <a:noFill/>
                          </a:ln>
                          <a:solidFill>
                            <a:prstClr val="white"/>
                          </a:solidFill>
                          <a:uLnTx/>
                          <a:uFillTx/>
                          <a:latin typeface="+mn-lt"/>
                          <a:ea typeface="Verdana" panose="020B0604030504040204" pitchFamily="34" charset="0"/>
                          <a:cs typeface="Verdana" panose="020B0604030504040204" pitchFamily="34" charset="0"/>
                        </a:rPr>
                        <a:t>Brève description de la situation initiale</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CH" sz="1800" b="0" i="0" u="none" strike="noStrike" cap="none" normalizeH="0" baseline="0" noProof="0">
                          <a:ln>
                            <a:noFill/>
                          </a:ln>
                          <a:solidFill>
                            <a:prstClr val="white"/>
                          </a:solidFill>
                          <a:uLnTx/>
                          <a:uFillTx/>
                          <a:latin typeface="+mn-lt"/>
                          <a:ea typeface="Verdana" panose="020B0604030504040204" pitchFamily="34" charset="0"/>
                          <a:cs typeface="Verdana" panose="020B0604030504040204" pitchFamily="34" charset="0"/>
                        </a:rPr>
                        <a:t>Situation initiale (présentation des conditions à adapter en raison de la pandémie de COVID-19).</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CH" sz="1800" b="0" i="0" u="none" strike="noStrike" cap="none" normalizeH="0" baseline="0" noProof="0">
                          <a:ln>
                            <a:noFill/>
                          </a:ln>
                          <a:solidFill>
                            <a:prstClr val="white"/>
                          </a:solidFill>
                          <a:uLnTx/>
                          <a:uFillTx/>
                          <a:latin typeface="+mn-lt"/>
                          <a:ea typeface="Verdana" panose="020B0604030504040204" pitchFamily="34" charset="0"/>
                          <a:cs typeface="Verdana" panose="020B0604030504040204" pitchFamily="34" charset="0"/>
                        </a:rPr>
                        <a:t>Les observations des défis correspondants doivent être documentées par des exemples concrets compréhensibles et vérifiables ou, si possible, sur la base de données.</a:t>
                      </a:r>
                    </a:p>
                  </a:txBody>
                  <a:tcPr/>
                </a:tc>
                <a:extLst>
                  <a:ext uri="{0D108BD9-81ED-4DB2-BD59-A6C34878D82A}">
                    <a16:rowId xmlns:a16="http://schemas.microsoft.com/office/drawing/2014/main" val="1731890299"/>
                  </a:ext>
                </a:extLst>
              </a:tr>
              <a:tr h="4243436">
                <a:tc>
                  <a:txBody>
                    <a:bodyPr/>
                    <a:lstStyle/>
                    <a:p>
                      <a:endParaRPr lang="de-CH" sz="1800"/>
                    </a:p>
                  </a:txBody>
                  <a:tcPr/>
                </a:tc>
                <a:extLst>
                  <a:ext uri="{0D108BD9-81ED-4DB2-BD59-A6C34878D82A}">
                    <a16:rowId xmlns:a16="http://schemas.microsoft.com/office/drawing/2014/main" val="3479157133"/>
                  </a:ext>
                </a:extLst>
              </a:tr>
            </a:tbl>
          </a:graphicData>
        </a:graphic>
      </p:graphicFrame>
      <p:sp>
        <p:nvSpPr>
          <p:cNvPr id="4" name="Titel 3">
            <a:extLst>
              <a:ext uri="{FF2B5EF4-FFF2-40B4-BE49-F238E27FC236}">
                <a16:creationId xmlns:a16="http://schemas.microsoft.com/office/drawing/2014/main" id="{3042471B-88A6-4577-9B90-CE5E695744BF}"/>
              </a:ext>
            </a:extLst>
          </p:cNvPr>
          <p:cNvSpPr>
            <a:spLocks noGrp="1"/>
          </p:cNvSpPr>
          <p:nvPr>
            <p:ph type="title"/>
          </p:nvPr>
        </p:nvSpPr>
        <p:spPr/>
        <p:txBody>
          <a:bodyPr/>
          <a:lstStyle/>
          <a:p>
            <a:r>
              <a:rPr lang="fr-CH"/>
              <a:t>Situation initiale COVID-19</a:t>
            </a:r>
          </a:p>
        </p:txBody>
      </p:sp>
    </p:spTree>
    <p:extLst>
      <p:ext uri="{BB962C8B-B14F-4D97-AF65-F5344CB8AC3E}">
        <p14:creationId xmlns:p14="http://schemas.microsoft.com/office/powerpoint/2010/main" val="3775526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9917BCC-E36A-4E07-9FC0-575C0351CF4F}"/>
              </a:ext>
            </a:extLst>
          </p:cNvPr>
          <p:cNvSpPr>
            <a:spLocks noGrp="1"/>
          </p:cNvSpPr>
          <p:nvPr>
            <p:ph type="sldNum" sz="quarter" idx="10"/>
          </p:nvPr>
        </p:nvSpPr>
        <p:spPr/>
        <p:txBody>
          <a:bodyPr/>
          <a:lstStyle/>
          <a:p>
            <a:fld id="{19DB77B4-3C54-46CA-975D-F6A6D2A6B962}" type="slidenum">
              <a:rPr lang="de-CH" smtClean="0"/>
              <a:pPr/>
              <a:t>4</a:t>
            </a:fld>
            <a:endParaRPr lang="de-CH"/>
          </a:p>
        </p:txBody>
      </p:sp>
      <p:sp>
        <p:nvSpPr>
          <p:cNvPr id="4" name="Titel 3">
            <a:extLst>
              <a:ext uri="{FF2B5EF4-FFF2-40B4-BE49-F238E27FC236}">
                <a16:creationId xmlns:a16="http://schemas.microsoft.com/office/drawing/2014/main" id="{3042471B-88A6-4577-9B90-CE5E695744BF}"/>
              </a:ext>
            </a:extLst>
          </p:cNvPr>
          <p:cNvSpPr>
            <a:spLocks noGrp="1"/>
          </p:cNvSpPr>
          <p:nvPr>
            <p:ph type="title"/>
          </p:nvPr>
        </p:nvSpPr>
        <p:spPr/>
        <p:txBody>
          <a:bodyPr/>
          <a:lstStyle/>
          <a:p>
            <a:r>
              <a:rPr lang="fr-CH"/>
              <a:t>Principes</a:t>
            </a:r>
          </a:p>
        </p:txBody>
      </p:sp>
      <p:graphicFrame>
        <p:nvGraphicFramePr>
          <p:cNvPr id="9" name="Inhaltsplatzhalter 8">
            <a:extLst>
              <a:ext uri="{FF2B5EF4-FFF2-40B4-BE49-F238E27FC236}">
                <a16:creationId xmlns:a16="http://schemas.microsoft.com/office/drawing/2014/main" id="{1FD8A455-FAA3-4223-BBEF-858352B21005}"/>
              </a:ext>
            </a:extLst>
          </p:cNvPr>
          <p:cNvGraphicFramePr>
            <a:graphicFrameLocks noGrp="1"/>
          </p:cNvGraphicFramePr>
          <p:nvPr>
            <p:ph sz="quarter" idx="11"/>
            <p:extLst>
              <p:ext uri="{D42A27DB-BD31-4B8C-83A1-F6EECF244321}">
                <p14:modId xmlns:p14="http://schemas.microsoft.com/office/powerpoint/2010/main" val="2614211451"/>
              </p:ext>
            </p:extLst>
          </p:nvPr>
        </p:nvGraphicFramePr>
        <p:xfrm>
          <a:off x="381000" y="2404660"/>
          <a:ext cx="11429999" cy="1935407"/>
        </p:xfrm>
        <a:graphic>
          <a:graphicData uri="http://schemas.openxmlformats.org/drawingml/2006/table">
            <a:tbl>
              <a:tblPr>
                <a:tableStyleId>{5C22544A-7EE6-4342-B048-85BDC9FD1C3A}</a:tableStyleId>
              </a:tblPr>
              <a:tblGrid>
                <a:gridCol w="10039141">
                  <a:extLst>
                    <a:ext uri="{9D8B030D-6E8A-4147-A177-3AD203B41FA5}">
                      <a16:colId xmlns:a16="http://schemas.microsoft.com/office/drawing/2014/main" val="1150723428"/>
                    </a:ext>
                  </a:extLst>
                </a:gridCol>
                <a:gridCol w="723481">
                  <a:extLst>
                    <a:ext uri="{9D8B030D-6E8A-4147-A177-3AD203B41FA5}">
                      <a16:colId xmlns:a16="http://schemas.microsoft.com/office/drawing/2014/main" val="4252596657"/>
                    </a:ext>
                  </a:extLst>
                </a:gridCol>
                <a:gridCol w="667377">
                  <a:extLst>
                    <a:ext uri="{9D8B030D-6E8A-4147-A177-3AD203B41FA5}">
                      <a16:colId xmlns:a16="http://schemas.microsoft.com/office/drawing/2014/main" val="4200790407"/>
                    </a:ext>
                  </a:extLst>
                </a:gridCol>
              </a:tblGrid>
              <a:tr h="399163">
                <a:tc>
                  <a:txBody>
                    <a:bodyPr/>
                    <a:lstStyle/>
                    <a:p>
                      <a:pPr algn="l" fontAlgn="b"/>
                      <a:r>
                        <a:rPr lang="fr-CH" sz="1400" u="none" strike="noStrike"/>
                        <a:t>La fédération confirme que le projet (ou un élément du projet)...</a:t>
                      </a: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ctr" fontAlgn="ctr"/>
                      <a:r>
                        <a:rPr lang="fr-CH" sz="1200" u="none" strike="noStrike"/>
                        <a:t>Suffisant</a:t>
                      </a:r>
                    </a:p>
                  </a:txBody>
                  <a:tcPr marL="4752" marR="4752" marT="47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ctr" fontAlgn="ctr"/>
                      <a:r>
                        <a:rPr lang="fr-CH" sz="1200" u="none" strike="noStrike"/>
                        <a:t>Insuffisant</a:t>
                      </a:r>
                    </a:p>
                  </a:txBody>
                  <a:tcPr marL="4752" marR="4752" marT="47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extLst>
                  <a:ext uri="{0D108BD9-81ED-4DB2-BD59-A6C34878D82A}">
                    <a16:rowId xmlns:a16="http://schemas.microsoft.com/office/drawing/2014/main" val="2786582665"/>
                  </a:ext>
                </a:extLst>
              </a:tr>
              <a:tr h="228093">
                <a:tc>
                  <a:txBody>
                    <a:bodyPr/>
                    <a:lstStyle/>
                    <a:p>
                      <a:pPr algn="l" fontAlgn="b"/>
                      <a:r>
                        <a:rPr lang="fr-CH" sz="1400" u="none" strike="noStrike"/>
                        <a:t>...n’est pas soutenu par la Confédération dans le cadre d’autres instruments de promotion du sport (p. ex. J+S)</a:t>
                      </a: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extLst>
                  <a:ext uri="{0D108BD9-81ED-4DB2-BD59-A6C34878D82A}">
                    <a16:rowId xmlns:a16="http://schemas.microsoft.com/office/drawing/2014/main" val="3426099464"/>
                  </a:ext>
                </a:extLst>
              </a:tr>
              <a:tr h="293284">
                <a:tc>
                  <a:txBody>
                    <a:bodyPr/>
                    <a:lstStyle/>
                    <a:p>
                      <a:pPr algn="l" fontAlgn="b"/>
                      <a:r>
                        <a:rPr lang="fr-CH" sz="1400" u="none" strike="noStrike"/>
                        <a:t>...ne contient pas de mesure de maintien des structures pour des manifestations sportives déjà organisées dans le passé. </a:t>
                      </a: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extLst>
                  <a:ext uri="{0D108BD9-81ED-4DB2-BD59-A6C34878D82A}">
                    <a16:rowId xmlns:a16="http://schemas.microsoft.com/office/drawing/2014/main" val="4077064795"/>
                  </a:ext>
                </a:extLst>
              </a:tr>
              <a:tr h="228093">
                <a:tc>
                  <a:txBody>
                    <a:bodyPr/>
                    <a:lstStyle/>
                    <a:p>
                      <a:pPr algn="l" fontAlgn="b"/>
                      <a:r>
                        <a:rPr lang="fr-CH" sz="1400" u="none" strike="noStrike"/>
                        <a:t>...n’est pas une campagne publicitaire isolée.</a:t>
                      </a: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extLst>
                  <a:ext uri="{0D108BD9-81ED-4DB2-BD59-A6C34878D82A}">
                    <a16:rowId xmlns:a16="http://schemas.microsoft.com/office/drawing/2014/main" val="3699172925"/>
                  </a:ext>
                </a:extLst>
              </a:tr>
              <a:tr h="228093">
                <a:tc>
                  <a:txBody>
                    <a:bodyPr/>
                    <a:lstStyle/>
                    <a:p>
                      <a:pPr algn="l" fontAlgn="b"/>
                      <a:r>
                        <a:rPr lang="fr-CH" sz="1400" u="none" strike="noStrike"/>
                        <a:t>...n’accorde pas d’allègement financier à des personnes individuelles (p. ex. exonération des frais de participation)</a:t>
                      </a: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extLst>
                  <a:ext uri="{0D108BD9-81ED-4DB2-BD59-A6C34878D82A}">
                    <a16:rowId xmlns:a16="http://schemas.microsoft.com/office/drawing/2014/main" val="1283878696"/>
                  </a:ext>
                </a:extLst>
              </a:tr>
              <a:tr h="228093">
                <a:tc>
                  <a:txBody>
                    <a:bodyPr/>
                    <a:lstStyle/>
                    <a:p>
                      <a:pPr algn="l" fontAlgn="b"/>
                      <a:r>
                        <a:rPr lang="fr-CH" sz="1400" u="none" strike="noStrike"/>
                        <a:t>...ne fait pas la promotion des athlètes, des équipes ou des sous-organisations de la fédération nationale.</a:t>
                      </a: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extLst>
                  <a:ext uri="{0D108BD9-81ED-4DB2-BD59-A6C34878D82A}">
                    <a16:rowId xmlns:a16="http://schemas.microsoft.com/office/drawing/2014/main" val="2961529180"/>
                  </a:ext>
                </a:extLst>
              </a:tr>
              <a:tr h="228093">
                <a:tc>
                  <a:txBody>
                    <a:bodyPr/>
                    <a:lstStyle/>
                    <a:p>
                      <a:pPr algn="l" fontAlgn="b"/>
                      <a:r>
                        <a:rPr lang="fr-CH" sz="1400" u="none" strike="noStrike"/>
                        <a:t>...n’accorde pas de garanties de déficit aux organisateurs.</a:t>
                      </a: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tc>
                  <a:txBody>
                    <a:bodyPr/>
                    <a:lstStyle/>
                    <a:p>
                      <a:pPr algn="l" rtl="0" fontAlgn="b"/>
                      <a:endParaRPr lang="de-CH" sz="1600" b="1" i="0" u="none" strike="noStrike" dirty="0">
                        <a:solidFill>
                          <a:srgbClr val="000000"/>
                        </a:solidFill>
                        <a:effectLst/>
                        <a:latin typeface="Calibri" panose="020F0502020204030204" pitchFamily="34" charset="0"/>
                      </a:endParaRPr>
                    </a:p>
                  </a:txBody>
                  <a:tcPr marL="4752" marR="4752" marT="475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DFA"/>
                    </a:solidFill>
                  </a:tcPr>
                </a:tc>
                <a:extLst>
                  <a:ext uri="{0D108BD9-81ED-4DB2-BD59-A6C34878D82A}">
                    <a16:rowId xmlns:a16="http://schemas.microsoft.com/office/drawing/2014/main" val="2158805560"/>
                  </a:ext>
                </a:extLst>
              </a:tr>
            </a:tbl>
          </a:graphicData>
        </a:graphic>
      </p:graphicFrame>
      <p:graphicFrame>
        <p:nvGraphicFramePr>
          <p:cNvPr id="8" name="Tabelle 6">
            <a:extLst>
              <a:ext uri="{FF2B5EF4-FFF2-40B4-BE49-F238E27FC236}">
                <a16:creationId xmlns:a16="http://schemas.microsoft.com/office/drawing/2014/main" id="{95B70D8A-F647-4143-818E-BA19EB3FE46A}"/>
              </a:ext>
            </a:extLst>
          </p:cNvPr>
          <p:cNvGraphicFramePr>
            <a:graphicFrameLocks/>
          </p:cNvGraphicFramePr>
          <p:nvPr>
            <p:extLst>
              <p:ext uri="{D42A27DB-BD31-4B8C-83A1-F6EECF244321}">
                <p14:modId xmlns:p14="http://schemas.microsoft.com/office/powerpoint/2010/main" val="423367979"/>
              </p:ext>
            </p:extLst>
          </p:nvPr>
        </p:nvGraphicFramePr>
        <p:xfrm>
          <a:off x="380999" y="1567970"/>
          <a:ext cx="11430000" cy="556772"/>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556772">
                <a:tc>
                  <a:txBody>
                    <a:bodyPr/>
                    <a:lstStyle/>
                    <a:p>
                      <a:r>
                        <a:rPr lang="fr-CH" b="0"/>
                        <a:t>Veuillez confirmer les principes suivants en cochant la case correspondante. </a:t>
                      </a:r>
                    </a:p>
                  </a:txBody>
                  <a:tcPr/>
                </a:tc>
                <a:extLst>
                  <a:ext uri="{0D108BD9-81ED-4DB2-BD59-A6C34878D82A}">
                    <a16:rowId xmlns:a16="http://schemas.microsoft.com/office/drawing/2014/main" val="1731890299"/>
                  </a:ext>
                </a:extLst>
              </a:tr>
            </a:tbl>
          </a:graphicData>
        </a:graphic>
      </p:graphicFrame>
      <p:graphicFrame>
        <p:nvGraphicFramePr>
          <p:cNvPr id="10" name="Tabelle 6">
            <a:extLst>
              <a:ext uri="{FF2B5EF4-FFF2-40B4-BE49-F238E27FC236}">
                <a16:creationId xmlns:a16="http://schemas.microsoft.com/office/drawing/2014/main" id="{B1E902BF-033F-48F9-885D-FA86B322A1C3}"/>
              </a:ext>
            </a:extLst>
          </p:cNvPr>
          <p:cNvGraphicFramePr>
            <a:graphicFrameLocks/>
          </p:cNvGraphicFramePr>
          <p:nvPr>
            <p:extLst>
              <p:ext uri="{D42A27DB-BD31-4B8C-83A1-F6EECF244321}">
                <p14:modId xmlns:p14="http://schemas.microsoft.com/office/powerpoint/2010/main" val="2103099290"/>
              </p:ext>
            </p:extLst>
          </p:nvPr>
        </p:nvGraphicFramePr>
        <p:xfrm>
          <a:off x="380999" y="4733259"/>
          <a:ext cx="11430000" cy="556772"/>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556772">
                <a:tc>
                  <a:txBody>
                    <a:bodyPr/>
                    <a:lstStyle/>
                    <a:p>
                      <a:r>
                        <a:rPr lang="fr-CH" b="0" dirty="0"/>
                        <a:t>En cas de non-respect d’un ou de plusieurs principes, le projet ne sera pas pris en considération. </a:t>
                      </a:r>
                    </a:p>
                  </a:txBody>
                  <a:tcPr/>
                </a:tc>
                <a:extLst>
                  <a:ext uri="{0D108BD9-81ED-4DB2-BD59-A6C34878D82A}">
                    <a16:rowId xmlns:a16="http://schemas.microsoft.com/office/drawing/2014/main" val="1731890299"/>
                  </a:ext>
                </a:extLst>
              </a:tr>
            </a:tbl>
          </a:graphicData>
        </a:graphic>
      </p:graphicFrame>
    </p:spTree>
    <p:extLst>
      <p:ext uri="{BB962C8B-B14F-4D97-AF65-F5344CB8AC3E}">
        <p14:creationId xmlns:p14="http://schemas.microsoft.com/office/powerpoint/2010/main" val="3737487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8704F1E-35E8-4AE2-8942-588CF7262665}"/>
              </a:ext>
            </a:extLst>
          </p:cNvPr>
          <p:cNvSpPr>
            <a:spLocks noGrp="1"/>
          </p:cNvSpPr>
          <p:nvPr>
            <p:ph type="sldNum" sz="quarter" idx="10"/>
          </p:nvPr>
        </p:nvSpPr>
        <p:spPr/>
        <p:txBody>
          <a:bodyPr/>
          <a:lstStyle/>
          <a:p>
            <a:fld id="{19DB77B4-3C54-46CA-975D-F6A6D2A6B962}" type="slidenum">
              <a:rPr lang="de-CH" smtClean="0"/>
              <a:pPr/>
              <a:t>5</a:t>
            </a:fld>
            <a:endParaRPr lang="de-CH"/>
          </a:p>
        </p:txBody>
      </p:sp>
      <p:sp>
        <p:nvSpPr>
          <p:cNvPr id="4" name="Titel 3">
            <a:extLst>
              <a:ext uri="{FF2B5EF4-FFF2-40B4-BE49-F238E27FC236}">
                <a16:creationId xmlns:a16="http://schemas.microsoft.com/office/drawing/2014/main" id="{B50D457A-870E-4D78-B907-5987F840E8AB}"/>
              </a:ext>
            </a:extLst>
          </p:cNvPr>
          <p:cNvSpPr>
            <a:spLocks noGrp="1"/>
          </p:cNvSpPr>
          <p:nvPr>
            <p:ph type="title"/>
          </p:nvPr>
        </p:nvSpPr>
        <p:spPr/>
        <p:txBody>
          <a:bodyPr/>
          <a:lstStyle/>
          <a:p>
            <a:r>
              <a:rPr lang="fr-CH" dirty="0"/>
              <a:t>Objectifs généraux du projet</a:t>
            </a:r>
          </a:p>
        </p:txBody>
      </p:sp>
      <p:sp>
        <p:nvSpPr>
          <p:cNvPr id="5" name="Textplatzhalter 4">
            <a:extLst>
              <a:ext uri="{FF2B5EF4-FFF2-40B4-BE49-F238E27FC236}">
                <a16:creationId xmlns:a16="http://schemas.microsoft.com/office/drawing/2014/main" id="{50ADECF3-1B79-4AA4-A00A-07EE690E06F0}"/>
              </a:ext>
            </a:extLst>
          </p:cNvPr>
          <p:cNvSpPr>
            <a:spLocks noGrp="1"/>
          </p:cNvSpPr>
          <p:nvPr>
            <p:ph type="body" sz="quarter" idx="14"/>
          </p:nvPr>
        </p:nvSpPr>
        <p:spPr/>
        <p:txBody>
          <a:bodyPr/>
          <a:lstStyle/>
          <a:p>
            <a:endParaRPr lang="de-CH"/>
          </a:p>
        </p:txBody>
      </p:sp>
      <p:graphicFrame>
        <p:nvGraphicFramePr>
          <p:cNvPr id="6" name="Tabelle 5">
            <a:extLst>
              <a:ext uri="{FF2B5EF4-FFF2-40B4-BE49-F238E27FC236}">
                <a16:creationId xmlns:a16="http://schemas.microsoft.com/office/drawing/2014/main" id="{EC5CC25D-8D90-4F67-BAC2-0EB6D0829235}"/>
              </a:ext>
            </a:extLst>
          </p:cNvPr>
          <p:cNvGraphicFramePr>
            <a:graphicFrameLocks noGrp="1"/>
          </p:cNvGraphicFramePr>
          <p:nvPr>
            <p:extLst>
              <p:ext uri="{D42A27DB-BD31-4B8C-83A1-F6EECF244321}">
                <p14:modId xmlns:p14="http://schemas.microsoft.com/office/powerpoint/2010/main" val="984776930"/>
              </p:ext>
            </p:extLst>
          </p:nvPr>
        </p:nvGraphicFramePr>
        <p:xfrm>
          <a:off x="390524" y="2088257"/>
          <a:ext cx="5029200" cy="1668783"/>
        </p:xfrm>
        <a:graphic>
          <a:graphicData uri="http://schemas.openxmlformats.org/drawingml/2006/table">
            <a:tbl>
              <a:tblPr>
                <a:tableStyleId>{5C22544A-7EE6-4342-B048-85BDC9FD1C3A}</a:tableStyleId>
              </a:tblPr>
              <a:tblGrid>
                <a:gridCol w="4572000">
                  <a:extLst>
                    <a:ext uri="{9D8B030D-6E8A-4147-A177-3AD203B41FA5}">
                      <a16:colId xmlns:a16="http://schemas.microsoft.com/office/drawing/2014/main" val="2067448940"/>
                    </a:ext>
                  </a:extLst>
                </a:gridCol>
                <a:gridCol w="457200">
                  <a:extLst>
                    <a:ext uri="{9D8B030D-6E8A-4147-A177-3AD203B41FA5}">
                      <a16:colId xmlns:a16="http://schemas.microsoft.com/office/drawing/2014/main" val="1467336344"/>
                    </a:ext>
                  </a:extLst>
                </a:gridCol>
              </a:tblGrid>
              <a:tr h="180975">
                <a:tc gridSpan="2">
                  <a:txBody>
                    <a:bodyPr/>
                    <a:lstStyle/>
                    <a:p>
                      <a:pPr algn="l" fontAlgn="b"/>
                      <a:r>
                        <a:rPr lang="fr-CH" sz="1100" b="1" u="none" strike="noStrike"/>
                        <a:t>Ressources pour la gestion de l’innovation et des crises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l" fontAlgn="b"/>
                      <a:r>
                        <a:rPr lang="fr-CH" sz="1100"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859844829"/>
                  </a:ext>
                </a:extLst>
              </a:tr>
              <a:tr h="180975">
                <a:tc>
                  <a:txBody>
                    <a:bodyPr/>
                    <a:lstStyle/>
                    <a:p>
                      <a:pPr algn="l" fontAlgn="b"/>
                      <a:r>
                        <a:rPr lang="fr-CH" sz="1100" u="none" strike="noStrike"/>
                        <a:t>Développer l’organisation structurelle et fonctionnelle dans les entreprises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518818444"/>
                  </a:ext>
                </a:extLst>
              </a:tr>
              <a:tr h="180975">
                <a:tc>
                  <a:txBody>
                    <a:bodyPr/>
                    <a:lstStyle/>
                    <a:p>
                      <a:pPr algn="l" fontAlgn="b"/>
                      <a:r>
                        <a:rPr lang="fr-CH" sz="1100" u="none" strike="noStrike"/>
                        <a:t>Déclarer l’innovation et le développement comme une tâche de direction</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fr-CH" sz="1200" b="1"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31195159"/>
                  </a:ext>
                </a:extLst>
              </a:tr>
              <a:tr h="180975">
                <a:tc>
                  <a:txBody>
                    <a:bodyPr/>
                    <a:lstStyle/>
                    <a:p>
                      <a:pPr algn="l" fontAlgn="b"/>
                      <a:r>
                        <a:rPr lang="fr-CH" sz="1100" u="none" strike="noStrike" dirty="0"/>
                        <a:t>Améliorer la planification financière et des liquidités des organisations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fr-CH" sz="1200" b="1"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393072492"/>
                  </a:ext>
                </a:extLst>
              </a:tr>
              <a:tr h="361950">
                <a:tc>
                  <a:txBody>
                    <a:bodyPr/>
                    <a:lstStyle/>
                    <a:p>
                      <a:pPr algn="l" fontAlgn="b"/>
                      <a:r>
                        <a:rPr lang="fr-CH" sz="1100" u="none" strike="noStrike" dirty="0"/>
                        <a:t>Renforcer l’agilité de l’organisation, par exemple avec des hiérarchies plates et des méthodes de travail flexibles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167877884"/>
                  </a:ext>
                </a:extLst>
              </a:tr>
              <a:tr h="180975">
                <a:tc>
                  <a:txBody>
                    <a:bodyPr/>
                    <a:lstStyle/>
                    <a:p>
                      <a:pPr algn="l" fontAlgn="b"/>
                      <a:r>
                        <a:rPr lang="fr-CH" sz="1100" u="none" strike="noStrike" dirty="0"/>
                        <a:t>Soutenir le recrutement des bénévoles et des fonctionnaires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fr-CH" sz="1200" b="1"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768931098"/>
                  </a:ext>
                </a:extLst>
              </a:tr>
              <a:tr h="180975">
                <a:tc>
                  <a:txBody>
                    <a:bodyPr/>
                    <a:lstStyle/>
                    <a:p>
                      <a:pPr algn="l" fontAlgn="b"/>
                      <a:r>
                        <a:rPr lang="fr-CH" sz="1100" b="0" i="0" u="none" strike="noStrike">
                          <a:solidFill>
                            <a:srgbClr val="000000"/>
                          </a:solidFill>
                          <a:latin typeface="Calibri" panose="020F0502020204030204" pitchFamily="34" charset="0"/>
                        </a:rPr>
                        <a:t>Renforcer et décharger les bénévoles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438595653"/>
                  </a:ext>
                </a:extLst>
              </a:tr>
              <a:tr h="180975">
                <a:tc>
                  <a:txBody>
                    <a:bodyPr/>
                    <a:lstStyle/>
                    <a:p>
                      <a:pPr algn="l" fontAlgn="b"/>
                      <a:r>
                        <a:rPr lang="fr-CH" sz="1100" u="none" strike="noStrike"/>
                        <a:t>Moderniser la formation et la formation continue dans ces organisations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fr-CH" sz="1200" b="1" u="none" strike="noStrike" dirty="0"/>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693012284"/>
                  </a:ext>
                </a:extLst>
              </a:tr>
            </a:tbl>
          </a:graphicData>
        </a:graphic>
      </p:graphicFrame>
      <p:graphicFrame>
        <p:nvGraphicFramePr>
          <p:cNvPr id="7" name="Tabelle 6">
            <a:extLst>
              <a:ext uri="{FF2B5EF4-FFF2-40B4-BE49-F238E27FC236}">
                <a16:creationId xmlns:a16="http://schemas.microsoft.com/office/drawing/2014/main" id="{39300B9C-0AE5-430A-8D17-105385D06AE2}"/>
              </a:ext>
            </a:extLst>
          </p:cNvPr>
          <p:cNvGraphicFramePr>
            <a:graphicFrameLocks noGrp="1"/>
          </p:cNvGraphicFramePr>
          <p:nvPr>
            <p:extLst>
              <p:ext uri="{D42A27DB-BD31-4B8C-83A1-F6EECF244321}">
                <p14:modId xmlns:p14="http://schemas.microsoft.com/office/powerpoint/2010/main" val="3419330925"/>
              </p:ext>
            </p:extLst>
          </p:nvPr>
        </p:nvGraphicFramePr>
        <p:xfrm>
          <a:off x="6755432" y="2088257"/>
          <a:ext cx="5029200" cy="1445897"/>
        </p:xfrm>
        <a:graphic>
          <a:graphicData uri="http://schemas.openxmlformats.org/drawingml/2006/table">
            <a:tbl>
              <a:tblPr>
                <a:tableStyleId>{5C22544A-7EE6-4342-B048-85BDC9FD1C3A}</a:tableStyleId>
              </a:tblPr>
              <a:tblGrid>
                <a:gridCol w="4572000">
                  <a:extLst>
                    <a:ext uri="{9D8B030D-6E8A-4147-A177-3AD203B41FA5}">
                      <a16:colId xmlns:a16="http://schemas.microsoft.com/office/drawing/2014/main" val="3582186507"/>
                    </a:ext>
                  </a:extLst>
                </a:gridCol>
                <a:gridCol w="457200">
                  <a:extLst>
                    <a:ext uri="{9D8B030D-6E8A-4147-A177-3AD203B41FA5}">
                      <a16:colId xmlns:a16="http://schemas.microsoft.com/office/drawing/2014/main" val="4040448916"/>
                    </a:ext>
                  </a:extLst>
                </a:gridCol>
              </a:tblGrid>
              <a:tr h="180975">
                <a:tc gridSpan="2">
                  <a:txBody>
                    <a:bodyPr/>
                    <a:lstStyle/>
                    <a:p>
                      <a:pPr algn="l" fontAlgn="b"/>
                      <a:r>
                        <a:rPr lang="fr-CH" sz="1100" b="1" u="none" strike="noStrike"/>
                        <a:t>Offres pour les personnes indécises</a:t>
                      </a:r>
                      <a:r>
                        <a:rPr lang="fr-CH" sz="1100"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pPr algn="l" fontAlgn="b"/>
                      <a:r>
                        <a:rPr lang="fr-CH" sz="1100"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651844823"/>
                  </a:ext>
                </a:extLst>
              </a:tr>
              <a:tr h="180975">
                <a:tc>
                  <a:txBody>
                    <a:bodyPr/>
                    <a:lstStyle/>
                    <a:p>
                      <a:pPr algn="l" fontAlgn="b"/>
                      <a:r>
                        <a:rPr lang="fr-CH" sz="1100" u="none" strike="noStrike"/>
                        <a:t>Nouvelles offres sportives répondant au besoin d’individualisation</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4261146341"/>
                  </a:ext>
                </a:extLst>
              </a:tr>
              <a:tr h="180975">
                <a:tc>
                  <a:txBody>
                    <a:bodyPr/>
                    <a:lstStyle/>
                    <a:p>
                      <a:pPr algn="l" fontAlgn="b"/>
                      <a:r>
                        <a:rPr lang="fr-CH" sz="1100" u="none" strike="noStrike"/>
                        <a:t>Offres semi-structurées qui tiennent compte du contexte de promotion</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rtl="0" fontAlgn="b"/>
                      <a:endParaRPr lang="de-CH" sz="1200" b="1" i="0" u="none" strike="noStrike">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206777183"/>
                  </a:ext>
                </a:extLst>
              </a:tr>
              <a:tr h="180975">
                <a:tc>
                  <a:txBody>
                    <a:bodyPr/>
                    <a:lstStyle/>
                    <a:p>
                      <a:pPr algn="l" fontAlgn="b"/>
                      <a:r>
                        <a:rPr lang="fr-CH" sz="1100" u="none" strike="noStrike"/>
                        <a:t>Motivation pour le sport dans les parcs de fitness et les environnements sportifs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107043924"/>
                  </a:ext>
                </a:extLst>
              </a:tr>
              <a:tr h="180975">
                <a:tc>
                  <a:txBody>
                    <a:bodyPr/>
                    <a:lstStyle/>
                    <a:p>
                      <a:pPr algn="l" fontAlgn="b"/>
                      <a:r>
                        <a:rPr lang="fr-CH" sz="1100" u="none" strike="noStrike"/>
                        <a:t>Développement de formes d’affiliation nouvelles et spécifiques aux groupes cibles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473629513"/>
                  </a:ext>
                </a:extLst>
              </a:tr>
              <a:tr h="361950">
                <a:tc>
                  <a:txBody>
                    <a:bodyPr/>
                    <a:lstStyle/>
                    <a:p>
                      <a:pPr algn="l" fontAlgn="b"/>
                      <a:r>
                        <a:rPr lang="fr-CH" sz="1100" u="none" strike="noStrike"/>
                        <a:t>Implication des organisations sportives avec des offres innovantes dans le sport traditionnel</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r>
                        <a:rPr lang="fr-CH" sz="1200" b="1"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247817202"/>
                  </a:ext>
                </a:extLst>
              </a:tr>
            </a:tbl>
          </a:graphicData>
        </a:graphic>
      </p:graphicFrame>
      <p:graphicFrame>
        <p:nvGraphicFramePr>
          <p:cNvPr id="8" name="Tabelle 7">
            <a:extLst>
              <a:ext uri="{FF2B5EF4-FFF2-40B4-BE49-F238E27FC236}">
                <a16:creationId xmlns:a16="http://schemas.microsoft.com/office/drawing/2014/main" id="{940F9453-EA25-4D00-9397-B9AD4F16732A}"/>
              </a:ext>
            </a:extLst>
          </p:cNvPr>
          <p:cNvGraphicFramePr>
            <a:graphicFrameLocks noGrp="1"/>
          </p:cNvGraphicFramePr>
          <p:nvPr>
            <p:extLst>
              <p:ext uri="{D42A27DB-BD31-4B8C-83A1-F6EECF244321}">
                <p14:modId xmlns:p14="http://schemas.microsoft.com/office/powerpoint/2010/main" val="528726597"/>
              </p:ext>
            </p:extLst>
          </p:nvPr>
        </p:nvGraphicFramePr>
        <p:xfrm>
          <a:off x="381000" y="3963926"/>
          <a:ext cx="5029200" cy="1785940"/>
        </p:xfrm>
        <a:graphic>
          <a:graphicData uri="http://schemas.openxmlformats.org/drawingml/2006/table">
            <a:tbl>
              <a:tblPr>
                <a:tableStyleId>{5C22544A-7EE6-4342-B048-85BDC9FD1C3A}</a:tableStyleId>
              </a:tblPr>
              <a:tblGrid>
                <a:gridCol w="4572000">
                  <a:extLst>
                    <a:ext uri="{9D8B030D-6E8A-4147-A177-3AD203B41FA5}">
                      <a16:colId xmlns:a16="http://schemas.microsoft.com/office/drawing/2014/main" val="1909413069"/>
                    </a:ext>
                  </a:extLst>
                </a:gridCol>
                <a:gridCol w="457200">
                  <a:extLst>
                    <a:ext uri="{9D8B030D-6E8A-4147-A177-3AD203B41FA5}">
                      <a16:colId xmlns:a16="http://schemas.microsoft.com/office/drawing/2014/main" val="1521547357"/>
                    </a:ext>
                  </a:extLst>
                </a:gridCol>
              </a:tblGrid>
              <a:tr h="180975">
                <a:tc gridSpan="2">
                  <a:txBody>
                    <a:bodyPr/>
                    <a:lstStyle/>
                    <a:p>
                      <a:pPr algn="l" fontAlgn="b"/>
                      <a:r>
                        <a:rPr lang="fr-CH" sz="1100" b="1" u="none" strike="noStrike"/>
                        <a:t>Formes modernes de participation et de compétition</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l" fontAlgn="b"/>
                      <a:r>
                        <a:rPr lang="fr-CH" sz="1100"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464651911"/>
                  </a:ext>
                </a:extLst>
              </a:tr>
              <a:tr h="180975">
                <a:tc>
                  <a:txBody>
                    <a:bodyPr/>
                    <a:lstStyle/>
                    <a:p>
                      <a:pPr algn="l" fontAlgn="b"/>
                      <a:r>
                        <a:rPr lang="fr-CH" sz="1100" u="none" strike="noStrike"/>
                        <a:t>Comparaison (décentralisée) des performances à tous les niveaux d’âge</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2509731012"/>
                  </a:ext>
                </a:extLst>
              </a:tr>
              <a:tr h="361950">
                <a:tc>
                  <a:txBody>
                    <a:bodyPr/>
                    <a:lstStyle/>
                    <a:p>
                      <a:pPr algn="l" fontAlgn="b"/>
                      <a:r>
                        <a:rPr lang="fr-CH" sz="1100" u="none" strike="noStrike"/>
                        <a:t>Saisie et comparaison individuelles des aspects techniques, tactiques ou physiques de la performance</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029598903"/>
                  </a:ext>
                </a:extLst>
              </a:tr>
              <a:tr h="180975">
                <a:tc>
                  <a:txBody>
                    <a:bodyPr/>
                    <a:lstStyle/>
                    <a:p>
                      <a:pPr algn="l" fontAlgn="b"/>
                      <a:r>
                        <a:rPr lang="fr-CH" sz="1100" u="none" strike="noStrike" dirty="0"/>
                        <a:t>Nouveaux groupes cibles avec des formes de compétition (décentralisées) innovantes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2608871178"/>
                  </a:ext>
                </a:extLst>
              </a:tr>
              <a:tr h="180975">
                <a:tc>
                  <a:txBody>
                    <a:bodyPr/>
                    <a:lstStyle/>
                    <a:p>
                      <a:pPr algn="l" fontAlgn="b"/>
                      <a:r>
                        <a:rPr lang="fr-CH" sz="1100" u="none" strike="noStrike"/>
                        <a:t>Numérisation de la planification et du déroulement de la compétition</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4131348313"/>
                  </a:ext>
                </a:extLst>
              </a:tr>
              <a:tr h="180975">
                <a:tc>
                  <a:txBody>
                    <a:bodyPr/>
                    <a:lstStyle/>
                    <a:p>
                      <a:pPr algn="l" fontAlgn="b"/>
                      <a:r>
                        <a:rPr lang="fr-CH" sz="1100" u="none" strike="noStrike"/>
                        <a:t>Introduction d’une aide numérique pour les fonctionnaires et les arbitres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rtl="0" fontAlgn="b"/>
                      <a:endParaRPr lang="de-CH" sz="1200" b="1" i="0" u="none" strike="noStrike" dirty="0">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72210842"/>
                  </a:ext>
                </a:extLst>
              </a:tr>
              <a:tr h="180975">
                <a:tc>
                  <a:txBody>
                    <a:bodyPr/>
                    <a:lstStyle/>
                    <a:p>
                      <a:pPr algn="l" fontAlgn="b"/>
                      <a:r>
                        <a:rPr lang="fr-CH" sz="1100" u="none" strike="noStrike"/>
                        <a:t>Développement du streaming en direct et des services de données pour les compétitions (nationales)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fontAlgn="b"/>
                      <a:r>
                        <a:rPr lang="fr-CH" sz="1200" b="1" u="none" strike="noStrike" dirty="0"/>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446736809"/>
                  </a:ext>
                </a:extLst>
              </a:tr>
            </a:tbl>
          </a:graphicData>
        </a:graphic>
      </p:graphicFrame>
      <p:graphicFrame>
        <p:nvGraphicFramePr>
          <p:cNvPr id="9" name="Tabelle 8">
            <a:extLst>
              <a:ext uri="{FF2B5EF4-FFF2-40B4-BE49-F238E27FC236}">
                <a16:creationId xmlns:a16="http://schemas.microsoft.com/office/drawing/2014/main" id="{4B590E87-F9AD-4A38-B8F5-D30C908B47CB}"/>
              </a:ext>
            </a:extLst>
          </p:cNvPr>
          <p:cNvGraphicFramePr>
            <a:graphicFrameLocks noGrp="1"/>
          </p:cNvGraphicFramePr>
          <p:nvPr>
            <p:extLst>
              <p:ext uri="{D42A27DB-BD31-4B8C-83A1-F6EECF244321}">
                <p14:modId xmlns:p14="http://schemas.microsoft.com/office/powerpoint/2010/main" val="333201931"/>
              </p:ext>
            </p:extLst>
          </p:nvPr>
        </p:nvGraphicFramePr>
        <p:xfrm>
          <a:off x="6755432" y="3982025"/>
          <a:ext cx="5029200" cy="1767841"/>
        </p:xfrm>
        <a:graphic>
          <a:graphicData uri="http://schemas.openxmlformats.org/drawingml/2006/table">
            <a:tbl>
              <a:tblPr>
                <a:tableStyleId>{5C22544A-7EE6-4342-B048-85BDC9FD1C3A}</a:tableStyleId>
              </a:tblPr>
              <a:tblGrid>
                <a:gridCol w="4572000">
                  <a:extLst>
                    <a:ext uri="{9D8B030D-6E8A-4147-A177-3AD203B41FA5}">
                      <a16:colId xmlns:a16="http://schemas.microsoft.com/office/drawing/2014/main" val="2554499030"/>
                    </a:ext>
                  </a:extLst>
                </a:gridCol>
                <a:gridCol w="457200">
                  <a:extLst>
                    <a:ext uri="{9D8B030D-6E8A-4147-A177-3AD203B41FA5}">
                      <a16:colId xmlns:a16="http://schemas.microsoft.com/office/drawing/2014/main" val="1731910419"/>
                    </a:ext>
                  </a:extLst>
                </a:gridCol>
              </a:tblGrid>
              <a:tr h="180975">
                <a:tc gridSpan="2">
                  <a:txBody>
                    <a:bodyPr/>
                    <a:lstStyle/>
                    <a:p>
                      <a:pPr algn="l" fontAlgn="b"/>
                      <a:r>
                        <a:rPr lang="fr-CH" sz="1100" b="1" u="none" strike="noStrike"/>
                        <a:t>Partenariats et coopérations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hMerge="1">
                  <a:txBody>
                    <a:bodyPr/>
                    <a:lstStyle/>
                    <a:p>
                      <a:pPr algn="l" fontAlgn="b"/>
                      <a:r>
                        <a:rPr lang="fr-CH" sz="1100" u="none" strike="noStrike"/>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329901477"/>
                  </a:ext>
                </a:extLst>
              </a:tr>
              <a:tr h="361950">
                <a:tc>
                  <a:txBody>
                    <a:bodyPr/>
                    <a:lstStyle/>
                    <a:p>
                      <a:pPr algn="l" fontAlgn="b"/>
                      <a:r>
                        <a:rPr lang="fr-CH" sz="1100" u="none" strike="noStrike" dirty="0"/>
                        <a:t>Développement de technologies interdisciplinaires et orientées vers l’avenir au sein de la fédération</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lgn="l" rtl="0" fontAlgn="b"/>
                      <a:endParaRPr lang="de-CH" sz="1200" b="1" i="0" u="none" strike="noStrike">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863174758"/>
                  </a:ext>
                </a:extLst>
              </a:tr>
              <a:tr h="361950">
                <a:tc>
                  <a:txBody>
                    <a:bodyPr/>
                    <a:lstStyle/>
                    <a:p>
                      <a:pPr algn="l" fontAlgn="b"/>
                      <a:r>
                        <a:rPr lang="fr-CH" sz="1100" u="none" strike="noStrike" dirty="0"/>
                        <a:t>Equipement des infrastructures sportives et des ateliers du sport pour relever les défis technologiques du sport de demain</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lgn="l" rtl="0" fontAlgn="b"/>
                      <a:endParaRPr lang="de-CH" sz="1200" b="1" i="0" u="none" strike="noStrike">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514249123"/>
                  </a:ext>
                </a:extLst>
              </a:tr>
              <a:tr h="542925">
                <a:tc>
                  <a:txBody>
                    <a:bodyPr/>
                    <a:lstStyle/>
                    <a:p>
                      <a:pPr algn="l" fontAlgn="b"/>
                      <a:r>
                        <a:rPr lang="fr-CH" sz="1100" u="none" strike="noStrike" dirty="0"/>
                        <a:t>Partenariat avec les sponsors et les industries ainsi que les universités dans le domaine des technologies d’avenir, afin de développer des produits et des services pour les athlètes, les sportives et sportifs et les spectateurs et spectatrices</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lgn="l" rtl="0" fontAlgn="b"/>
                      <a:endParaRPr lang="de-CH" sz="1200" b="1" i="0" u="none" strike="noStrike">
                        <a:solidFill>
                          <a:srgbClr val="000000"/>
                        </a:solidFill>
                        <a:effectLst/>
                        <a:latin typeface="Calibri" panose="020F0502020204030204" pitchFamily="34" charset="0"/>
                      </a:endParaRP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1182765681"/>
                  </a:ext>
                </a:extLst>
              </a:tr>
              <a:tr h="180975">
                <a:tc>
                  <a:txBody>
                    <a:bodyPr/>
                    <a:lstStyle/>
                    <a:p>
                      <a:pPr algn="l" fontAlgn="b"/>
                      <a:r>
                        <a:rPr lang="fr-CH" sz="1100" u="none" strike="noStrike"/>
                        <a:t>Mise en place d’un «Think Tank Sport» national</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lgn="ctr" fontAlgn="b"/>
                      <a:r>
                        <a:rPr lang="fr-CH" sz="1200" b="1" u="none" strike="noStrike" dirty="0"/>
                        <a:t> </a:t>
                      </a:r>
                    </a:p>
                  </a:txBody>
                  <a:tcPr marL="4763" marR="4763" marT="476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1570815440"/>
                  </a:ext>
                </a:extLst>
              </a:tr>
            </a:tbl>
          </a:graphicData>
        </a:graphic>
      </p:graphicFrame>
      <p:graphicFrame>
        <p:nvGraphicFramePr>
          <p:cNvPr id="11" name="Tabelle 6">
            <a:extLst>
              <a:ext uri="{FF2B5EF4-FFF2-40B4-BE49-F238E27FC236}">
                <a16:creationId xmlns:a16="http://schemas.microsoft.com/office/drawing/2014/main" id="{AC4030C3-92D4-4147-8550-42AB6E8089E3}"/>
              </a:ext>
            </a:extLst>
          </p:cNvPr>
          <p:cNvGraphicFramePr>
            <a:graphicFrameLocks noGrp="1"/>
          </p:cNvGraphicFramePr>
          <p:nvPr>
            <p:ph sz="quarter" idx="11"/>
            <p:extLst>
              <p:ext uri="{D42A27DB-BD31-4B8C-83A1-F6EECF244321}">
                <p14:modId xmlns:p14="http://schemas.microsoft.com/office/powerpoint/2010/main" val="2251940997"/>
              </p:ext>
            </p:extLst>
          </p:nvPr>
        </p:nvGraphicFramePr>
        <p:xfrm>
          <a:off x="381000" y="1288052"/>
          <a:ext cx="11430000" cy="640080"/>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5567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800" b="0" i="0" u="none" strike="noStrike" cap="none" normalizeH="0" baseline="0" noProof="0">
                          <a:ln>
                            <a:noFill/>
                          </a:ln>
                          <a:uLnTx/>
                          <a:uFillTx/>
                          <a:latin typeface="+mn-lt"/>
                          <a:ea typeface="Verdana"/>
                          <a:cs typeface="Verdana" panose="020B0604030504040204" pitchFamily="34" charset="0"/>
                        </a:rPr>
                        <a:t>Les projets qui poursuivent au moins l’un des objectifs suivants peuvent bénéficier d’une contribution.</a:t>
                      </a:r>
                    </a:p>
                    <a:p>
                      <a:pPr marL="0" marR="0" lvl="0" indent="0" algn="l" rtl="0" eaLnBrk="1" fontAlgn="auto" latinLnBrk="0" hangingPunct="1">
                        <a:lnSpc>
                          <a:spcPct val="100000"/>
                        </a:lnSpc>
                        <a:spcBef>
                          <a:spcPts val="0"/>
                        </a:spcBef>
                        <a:spcAft>
                          <a:spcPts val="0"/>
                        </a:spcAft>
                        <a:buClrTx/>
                        <a:buSzTx/>
                        <a:buFontTx/>
                        <a:buNone/>
                      </a:pPr>
                      <a:r>
                        <a:rPr lang="fr-CH" sz="1800" b="0" i="0" u="none" strike="noStrike" cap="none" normalizeH="0" baseline="0" noProof="0">
                          <a:ln>
                            <a:noFill/>
                          </a:ln>
                          <a:uLnTx/>
                          <a:uFillTx/>
                          <a:latin typeface="+mn-lt"/>
                          <a:ea typeface="Verdana"/>
                          <a:cs typeface="Verdana" panose="020B0604030504040204" pitchFamily="34" charset="0"/>
                        </a:rPr>
                        <a:t>Cochez les objectifs correspondants</a:t>
                      </a:r>
                    </a:p>
                  </a:txBody>
                  <a:tcPr/>
                </a:tc>
                <a:extLst>
                  <a:ext uri="{0D108BD9-81ED-4DB2-BD59-A6C34878D82A}">
                    <a16:rowId xmlns:a16="http://schemas.microsoft.com/office/drawing/2014/main" val="1731890299"/>
                  </a:ext>
                </a:extLst>
              </a:tr>
            </a:tbl>
          </a:graphicData>
        </a:graphic>
      </p:graphicFrame>
      <p:graphicFrame>
        <p:nvGraphicFramePr>
          <p:cNvPr id="10" name="Tabelle 6">
            <a:extLst>
              <a:ext uri="{FF2B5EF4-FFF2-40B4-BE49-F238E27FC236}">
                <a16:creationId xmlns:a16="http://schemas.microsoft.com/office/drawing/2014/main" id="{D3657118-A6D4-45BD-AD4C-CF97FC29736F}"/>
              </a:ext>
            </a:extLst>
          </p:cNvPr>
          <p:cNvGraphicFramePr>
            <a:graphicFrameLocks/>
          </p:cNvGraphicFramePr>
          <p:nvPr>
            <p:extLst>
              <p:ext uri="{D42A27DB-BD31-4B8C-83A1-F6EECF244321}">
                <p14:modId xmlns:p14="http://schemas.microsoft.com/office/powerpoint/2010/main" val="2128886519"/>
              </p:ext>
            </p:extLst>
          </p:nvPr>
        </p:nvGraphicFramePr>
        <p:xfrm>
          <a:off x="390524" y="5850083"/>
          <a:ext cx="11430000" cy="554736"/>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554736">
                <a:tc>
                  <a:txBody>
                    <a:bodyPr/>
                    <a:lstStyle/>
                    <a:p>
                      <a:pPr marL="0" marR="0" lvl="0" indent="0" algn="l" rtl="0" eaLnBrk="1" fontAlgn="auto" latinLnBrk="0" hangingPunct="1">
                        <a:lnSpc>
                          <a:spcPct val="100000"/>
                        </a:lnSpc>
                        <a:spcBef>
                          <a:spcPts val="0"/>
                        </a:spcBef>
                        <a:spcAft>
                          <a:spcPts val="0"/>
                        </a:spcAft>
                        <a:buClrTx/>
                        <a:buSzTx/>
                        <a:buFontTx/>
                        <a:buNone/>
                      </a:pPr>
                      <a:r>
                        <a:rPr lang="fr-CH" sz="1800" b="0" i="0" u="none" strike="noStrike" cap="none" normalizeH="0" baseline="0" noProof="0" dirty="0">
                          <a:ln>
                            <a:noFill/>
                          </a:ln>
                          <a:uLnTx/>
                          <a:uFillTx/>
                          <a:latin typeface="+mn-lt"/>
                          <a:ea typeface="Verdana"/>
                          <a:cs typeface="Verdana" panose="020B0604030504040204" pitchFamily="34" charset="0"/>
                        </a:rPr>
                        <a:t>Les objectifs cochés doivent être expliqués concrètement dans la diapositive suivante.</a:t>
                      </a:r>
                    </a:p>
                  </a:txBody>
                  <a:tcPr/>
                </a:tc>
                <a:extLst>
                  <a:ext uri="{0D108BD9-81ED-4DB2-BD59-A6C34878D82A}">
                    <a16:rowId xmlns:a16="http://schemas.microsoft.com/office/drawing/2014/main" val="1731890299"/>
                  </a:ext>
                </a:extLst>
              </a:tr>
            </a:tbl>
          </a:graphicData>
        </a:graphic>
      </p:graphicFrame>
    </p:spTree>
    <p:extLst>
      <p:ext uri="{BB962C8B-B14F-4D97-AF65-F5344CB8AC3E}">
        <p14:creationId xmlns:p14="http://schemas.microsoft.com/office/powerpoint/2010/main" val="1592574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9917BCC-E36A-4E07-9FC0-575C0351CF4F}"/>
              </a:ext>
            </a:extLst>
          </p:cNvPr>
          <p:cNvSpPr>
            <a:spLocks noGrp="1"/>
          </p:cNvSpPr>
          <p:nvPr>
            <p:ph type="sldNum" sz="quarter" idx="10"/>
          </p:nvPr>
        </p:nvSpPr>
        <p:spPr/>
        <p:txBody>
          <a:bodyPr/>
          <a:lstStyle/>
          <a:p>
            <a:fld id="{19DB77B4-3C54-46CA-975D-F6A6D2A6B962}" type="slidenum">
              <a:rPr lang="de-CH" smtClean="0"/>
              <a:pPr/>
              <a:t>6</a:t>
            </a:fld>
            <a:endParaRPr lang="de-CH"/>
          </a:p>
        </p:txBody>
      </p:sp>
      <p:graphicFrame>
        <p:nvGraphicFramePr>
          <p:cNvPr id="6" name="Tabelle 6">
            <a:extLst>
              <a:ext uri="{FF2B5EF4-FFF2-40B4-BE49-F238E27FC236}">
                <a16:creationId xmlns:a16="http://schemas.microsoft.com/office/drawing/2014/main" id="{6FDB69E6-1314-4144-A8B0-2CFF800D411F}"/>
              </a:ext>
            </a:extLst>
          </p:cNvPr>
          <p:cNvGraphicFramePr>
            <a:graphicFrameLocks noGrp="1"/>
          </p:cNvGraphicFramePr>
          <p:nvPr>
            <p:ph sz="quarter" idx="11"/>
            <p:extLst>
              <p:ext uri="{D42A27DB-BD31-4B8C-83A1-F6EECF244321}">
                <p14:modId xmlns:p14="http://schemas.microsoft.com/office/powerpoint/2010/main" val="2081661448"/>
              </p:ext>
            </p:extLst>
          </p:nvPr>
        </p:nvGraphicFramePr>
        <p:xfrm>
          <a:off x="381000" y="1288052"/>
          <a:ext cx="11430000" cy="5237292"/>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686449">
                <a:tc>
                  <a: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kumimoji="0" lang="fr-CH" sz="1800" b="0" i="0" u="none" strike="noStrike" cap="none" normalizeH="0" baseline="0" noProof="0">
                          <a:ln>
                            <a:noFill/>
                          </a:ln>
                          <a:solidFill>
                            <a:prstClr val="white"/>
                          </a:solidFill>
                          <a:uLnTx/>
                          <a:uFillTx/>
                          <a:latin typeface="+mn-lt"/>
                          <a:ea typeface="Verdana" panose="020B0604030504040204" pitchFamily="34" charset="0"/>
                          <a:cs typeface="Verdana" panose="020B0604030504040204" pitchFamily="34" charset="0"/>
                        </a:rPr>
                        <a:t>Objectifs du projet prévu</a:t>
                      </a:r>
                    </a:p>
                  </a:txBody>
                  <a:tcPr/>
                </a:tc>
                <a:extLst>
                  <a:ext uri="{0D108BD9-81ED-4DB2-BD59-A6C34878D82A}">
                    <a16:rowId xmlns:a16="http://schemas.microsoft.com/office/drawing/2014/main" val="1731890299"/>
                  </a:ext>
                </a:extLst>
              </a:tr>
              <a:tr h="4550843">
                <a:tc>
                  <a:txBody>
                    <a:bodyPr/>
                    <a:lstStyle/>
                    <a:p>
                      <a:endParaRPr lang="de-CH" sz="1800" dirty="0"/>
                    </a:p>
                  </a:txBody>
                  <a:tcPr/>
                </a:tc>
                <a:extLst>
                  <a:ext uri="{0D108BD9-81ED-4DB2-BD59-A6C34878D82A}">
                    <a16:rowId xmlns:a16="http://schemas.microsoft.com/office/drawing/2014/main" val="3479157133"/>
                  </a:ext>
                </a:extLst>
              </a:tr>
            </a:tbl>
          </a:graphicData>
        </a:graphic>
      </p:graphicFrame>
      <p:sp>
        <p:nvSpPr>
          <p:cNvPr id="4" name="Titel 3">
            <a:extLst>
              <a:ext uri="{FF2B5EF4-FFF2-40B4-BE49-F238E27FC236}">
                <a16:creationId xmlns:a16="http://schemas.microsoft.com/office/drawing/2014/main" id="{3042471B-88A6-4577-9B90-CE5E695744BF}"/>
              </a:ext>
            </a:extLst>
          </p:cNvPr>
          <p:cNvSpPr>
            <a:spLocks noGrp="1"/>
          </p:cNvSpPr>
          <p:nvPr>
            <p:ph type="title"/>
          </p:nvPr>
        </p:nvSpPr>
        <p:spPr/>
        <p:txBody>
          <a:bodyPr/>
          <a:lstStyle/>
          <a:p>
            <a:r>
              <a:rPr lang="fr-CH"/>
              <a:t>Objectifs</a:t>
            </a:r>
          </a:p>
        </p:txBody>
      </p:sp>
    </p:spTree>
    <p:extLst>
      <p:ext uri="{BB962C8B-B14F-4D97-AF65-F5344CB8AC3E}">
        <p14:creationId xmlns:p14="http://schemas.microsoft.com/office/powerpoint/2010/main" val="3352349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9917BCC-E36A-4E07-9FC0-575C0351CF4F}"/>
              </a:ext>
            </a:extLst>
          </p:cNvPr>
          <p:cNvSpPr>
            <a:spLocks noGrp="1"/>
          </p:cNvSpPr>
          <p:nvPr>
            <p:ph type="sldNum" sz="quarter" idx="10"/>
          </p:nvPr>
        </p:nvSpPr>
        <p:spPr/>
        <p:txBody>
          <a:bodyPr/>
          <a:lstStyle/>
          <a:p>
            <a:fld id="{19DB77B4-3C54-46CA-975D-F6A6D2A6B962}" type="slidenum">
              <a:rPr lang="de-CH" smtClean="0"/>
              <a:pPr/>
              <a:t>7</a:t>
            </a:fld>
            <a:endParaRPr lang="de-CH"/>
          </a:p>
        </p:txBody>
      </p:sp>
      <p:graphicFrame>
        <p:nvGraphicFramePr>
          <p:cNvPr id="6" name="Tabelle 6">
            <a:extLst>
              <a:ext uri="{FF2B5EF4-FFF2-40B4-BE49-F238E27FC236}">
                <a16:creationId xmlns:a16="http://schemas.microsoft.com/office/drawing/2014/main" id="{6FDB69E6-1314-4144-A8B0-2CFF800D411F}"/>
              </a:ext>
            </a:extLst>
          </p:cNvPr>
          <p:cNvGraphicFramePr>
            <a:graphicFrameLocks noGrp="1"/>
          </p:cNvGraphicFramePr>
          <p:nvPr>
            <p:ph sz="quarter" idx="11"/>
            <p:extLst>
              <p:ext uri="{D42A27DB-BD31-4B8C-83A1-F6EECF244321}">
                <p14:modId xmlns:p14="http://schemas.microsoft.com/office/powerpoint/2010/main" val="1004096095"/>
              </p:ext>
            </p:extLst>
          </p:nvPr>
        </p:nvGraphicFramePr>
        <p:xfrm>
          <a:off x="381000" y="1288052"/>
          <a:ext cx="11430000" cy="5237292"/>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686449">
                <a:tc>
                  <a: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kumimoji="0" lang="fr-CH" sz="1800" b="0"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rPr>
                        <a:t>Description des mesures prévues pour atteindre les objectifs </a:t>
                      </a:r>
                      <a:r>
                        <a:rPr kumimoji="0" lang="fr-FR" sz="1800" b="0"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rPr>
                        <a:t>et description des étapes du projet (en accord avec le budget)</a:t>
                      </a:r>
                      <a:endParaRPr kumimoji="0" lang="fr-CH" sz="1800" b="0"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731890299"/>
                  </a:ext>
                </a:extLst>
              </a:tr>
              <a:tr h="4550843">
                <a:tc>
                  <a:txBody>
                    <a:bodyPr/>
                    <a:lstStyle/>
                    <a:p>
                      <a:endParaRPr lang="de-CH" sz="1800" dirty="0"/>
                    </a:p>
                  </a:txBody>
                  <a:tcPr/>
                </a:tc>
                <a:extLst>
                  <a:ext uri="{0D108BD9-81ED-4DB2-BD59-A6C34878D82A}">
                    <a16:rowId xmlns:a16="http://schemas.microsoft.com/office/drawing/2014/main" val="3479157133"/>
                  </a:ext>
                </a:extLst>
              </a:tr>
            </a:tbl>
          </a:graphicData>
        </a:graphic>
      </p:graphicFrame>
      <p:sp>
        <p:nvSpPr>
          <p:cNvPr id="4" name="Titel 3">
            <a:extLst>
              <a:ext uri="{FF2B5EF4-FFF2-40B4-BE49-F238E27FC236}">
                <a16:creationId xmlns:a16="http://schemas.microsoft.com/office/drawing/2014/main" id="{3042471B-88A6-4577-9B90-CE5E695744BF}"/>
              </a:ext>
            </a:extLst>
          </p:cNvPr>
          <p:cNvSpPr>
            <a:spLocks noGrp="1"/>
          </p:cNvSpPr>
          <p:nvPr>
            <p:ph type="title"/>
          </p:nvPr>
        </p:nvSpPr>
        <p:spPr/>
        <p:txBody>
          <a:bodyPr/>
          <a:lstStyle/>
          <a:p>
            <a:r>
              <a:rPr lang="fr-CH"/>
              <a:t>Mesures</a:t>
            </a:r>
            <a:endParaRPr lang="fr-CH" dirty="0"/>
          </a:p>
        </p:txBody>
      </p:sp>
    </p:spTree>
    <p:extLst>
      <p:ext uri="{BB962C8B-B14F-4D97-AF65-F5344CB8AC3E}">
        <p14:creationId xmlns:p14="http://schemas.microsoft.com/office/powerpoint/2010/main" val="992858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9917BCC-E36A-4E07-9FC0-575C0351CF4F}"/>
              </a:ext>
            </a:extLst>
          </p:cNvPr>
          <p:cNvSpPr>
            <a:spLocks noGrp="1"/>
          </p:cNvSpPr>
          <p:nvPr>
            <p:ph type="sldNum" sz="quarter" idx="10"/>
          </p:nvPr>
        </p:nvSpPr>
        <p:spPr/>
        <p:txBody>
          <a:bodyPr/>
          <a:lstStyle/>
          <a:p>
            <a:fld id="{19DB77B4-3C54-46CA-975D-F6A6D2A6B962}" type="slidenum">
              <a:rPr lang="de-CH" smtClean="0"/>
              <a:pPr/>
              <a:t>8</a:t>
            </a:fld>
            <a:endParaRPr lang="de-CH"/>
          </a:p>
        </p:txBody>
      </p:sp>
      <p:graphicFrame>
        <p:nvGraphicFramePr>
          <p:cNvPr id="6" name="Tabelle 6">
            <a:extLst>
              <a:ext uri="{FF2B5EF4-FFF2-40B4-BE49-F238E27FC236}">
                <a16:creationId xmlns:a16="http://schemas.microsoft.com/office/drawing/2014/main" id="{6FDB69E6-1314-4144-A8B0-2CFF800D411F}"/>
              </a:ext>
            </a:extLst>
          </p:cNvPr>
          <p:cNvGraphicFramePr>
            <a:graphicFrameLocks noGrp="1"/>
          </p:cNvGraphicFramePr>
          <p:nvPr>
            <p:ph sz="quarter" idx="11"/>
            <p:extLst>
              <p:ext uri="{D42A27DB-BD31-4B8C-83A1-F6EECF244321}">
                <p14:modId xmlns:p14="http://schemas.microsoft.com/office/powerpoint/2010/main" val="1651122904"/>
              </p:ext>
            </p:extLst>
          </p:nvPr>
        </p:nvGraphicFramePr>
        <p:xfrm>
          <a:off x="381000" y="1288052"/>
          <a:ext cx="11430000" cy="5511612"/>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686449">
                <a:tc>
                  <a:txBody>
                    <a:bodyPr/>
                    <a:lstStyle/>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fr-CH" sz="1800" b="0" dirty="0">
                          <a:solidFill>
                            <a:schemeClr val="bg1"/>
                          </a:solidFill>
                          <a:latin typeface="+mn-lt"/>
                          <a:ea typeface="Verdana" panose="020B0604030504040204" pitchFamily="34" charset="0"/>
                          <a:cs typeface="+mn-cs"/>
                        </a:rPr>
                        <a:t>Pourquoi les mesures conduisent-elles à une amélioration durable de la situation?</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CH" sz="1800" b="0"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rPr>
                        <a:t>En quoi les mesures prises permettent-elles à la fédération elle-même ou à ses principaux partenaires (organisateurs, clubs, etc.) d’être mieux armés pour faire face à de futures crises difficiles? </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FR" sz="1800" b="0"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rPr>
                        <a:t>Comment la fédération va-t-elle poursuivre le projet sur le plan financier à partir de novembre 2024?</a:t>
                      </a:r>
                      <a:endParaRPr kumimoji="0" lang="fr-CH" sz="1800" b="0"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731890299"/>
                  </a:ext>
                </a:extLst>
              </a:tr>
              <a:tr h="4322892">
                <a:tc>
                  <a:txBody>
                    <a:bodyPr/>
                    <a:lstStyle/>
                    <a:p>
                      <a:endParaRPr lang="de-CH" sz="1800" dirty="0"/>
                    </a:p>
                  </a:txBody>
                  <a:tcPr/>
                </a:tc>
                <a:extLst>
                  <a:ext uri="{0D108BD9-81ED-4DB2-BD59-A6C34878D82A}">
                    <a16:rowId xmlns:a16="http://schemas.microsoft.com/office/drawing/2014/main" val="3479157133"/>
                  </a:ext>
                </a:extLst>
              </a:tr>
            </a:tbl>
          </a:graphicData>
        </a:graphic>
      </p:graphicFrame>
      <p:sp>
        <p:nvSpPr>
          <p:cNvPr id="4" name="Titel 3">
            <a:extLst>
              <a:ext uri="{FF2B5EF4-FFF2-40B4-BE49-F238E27FC236}">
                <a16:creationId xmlns:a16="http://schemas.microsoft.com/office/drawing/2014/main" id="{3042471B-88A6-4577-9B90-CE5E695744BF}"/>
              </a:ext>
            </a:extLst>
          </p:cNvPr>
          <p:cNvSpPr>
            <a:spLocks noGrp="1"/>
          </p:cNvSpPr>
          <p:nvPr>
            <p:ph type="title"/>
          </p:nvPr>
        </p:nvSpPr>
        <p:spPr/>
        <p:txBody>
          <a:bodyPr/>
          <a:lstStyle/>
          <a:p>
            <a:r>
              <a:rPr lang="fr-CH"/>
              <a:t>Développement durable</a:t>
            </a:r>
          </a:p>
        </p:txBody>
      </p:sp>
    </p:spTree>
    <p:extLst>
      <p:ext uri="{BB962C8B-B14F-4D97-AF65-F5344CB8AC3E}">
        <p14:creationId xmlns:p14="http://schemas.microsoft.com/office/powerpoint/2010/main" val="3940901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8A4BEF-1908-41E7-9D3E-43AA6B59DF54}"/>
              </a:ext>
            </a:extLst>
          </p:cNvPr>
          <p:cNvSpPr>
            <a:spLocks noGrp="1"/>
          </p:cNvSpPr>
          <p:nvPr>
            <p:ph type="title"/>
          </p:nvPr>
        </p:nvSpPr>
        <p:spPr/>
        <p:txBody>
          <a:bodyPr/>
          <a:lstStyle/>
          <a:p>
            <a:r>
              <a:rPr lang="fr-CH"/>
              <a:t>Commentaires sur le budget </a:t>
            </a:r>
          </a:p>
        </p:txBody>
      </p:sp>
      <p:sp>
        <p:nvSpPr>
          <p:cNvPr id="3" name="Foliennummernplatzhalter 2">
            <a:extLst>
              <a:ext uri="{FF2B5EF4-FFF2-40B4-BE49-F238E27FC236}">
                <a16:creationId xmlns:a16="http://schemas.microsoft.com/office/drawing/2014/main" id="{20CB9A65-F157-41FB-BAD7-D99A5B3A6759}"/>
              </a:ext>
            </a:extLst>
          </p:cNvPr>
          <p:cNvSpPr>
            <a:spLocks noGrp="1"/>
          </p:cNvSpPr>
          <p:nvPr>
            <p:ph type="sldNum" sz="quarter" idx="10"/>
          </p:nvPr>
        </p:nvSpPr>
        <p:spPr/>
        <p:txBody>
          <a:bodyPr/>
          <a:lstStyle/>
          <a:p>
            <a:fld id="{19DB77B4-3C54-46CA-975D-F6A6D2A6B962}" type="slidenum">
              <a:rPr lang="de-CH" smtClean="0"/>
              <a:pPr/>
              <a:t>9</a:t>
            </a:fld>
            <a:endParaRPr lang="de-CH"/>
          </a:p>
        </p:txBody>
      </p:sp>
      <p:graphicFrame>
        <p:nvGraphicFramePr>
          <p:cNvPr id="6" name="Tabelle 6">
            <a:extLst>
              <a:ext uri="{FF2B5EF4-FFF2-40B4-BE49-F238E27FC236}">
                <a16:creationId xmlns:a16="http://schemas.microsoft.com/office/drawing/2014/main" id="{D4062A4A-5789-4A48-BF81-2269818C3C7F}"/>
              </a:ext>
            </a:extLst>
          </p:cNvPr>
          <p:cNvGraphicFramePr>
            <a:graphicFrameLocks/>
          </p:cNvGraphicFramePr>
          <p:nvPr>
            <p:extLst>
              <p:ext uri="{D42A27DB-BD31-4B8C-83A1-F6EECF244321}">
                <p14:modId xmlns:p14="http://schemas.microsoft.com/office/powerpoint/2010/main" val="1527224016"/>
              </p:ext>
            </p:extLst>
          </p:nvPr>
        </p:nvGraphicFramePr>
        <p:xfrm>
          <a:off x="399330" y="1457108"/>
          <a:ext cx="11430000" cy="5307202"/>
        </p:xfrm>
        <a:graphic>
          <a:graphicData uri="http://schemas.openxmlformats.org/drawingml/2006/table">
            <a:tbl>
              <a:tblPr firstRow="1" bandRow="1">
                <a:tableStyleId>{F5AB1C69-6EDB-4FF4-983F-18BD219EF322}</a:tableStyleId>
              </a:tblPr>
              <a:tblGrid>
                <a:gridCol w="11430000">
                  <a:extLst>
                    <a:ext uri="{9D8B030D-6E8A-4147-A177-3AD203B41FA5}">
                      <a16:colId xmlns:a16="http://schemas.microsoft.com/office/drawing/2014/main" val="364800644"/>
                    </a:ext>
                  </a:extLst>
                </a:gridCol>
              </a:tblGrid>
              <a:tr h="10217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1"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rPr>
                        <a:t>Montant de soutien demandé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white"/>
                          </a:solidFill>
                          <a:uLnTx/>
                          <a:uFillTx/>
                          <a:latin typeface="+mn-lt"/>
                          <a:ea typeface="Verdana" panose="020B0604030504040204" pitchFamily="34" charset="0"/>
                          <a:cs typeface="Verdana" panose="020B0604030504040204" pitchFamily="34" charset="0"/>
                        </a:rPr>
                        <a:t>Les budgets des projets doivent être commentés et expliqués en détail pour les principaux postes de dépenses (à partir de CHF 40 000).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1800" b="0" i="0" u="none" strike="noStrike" kern="1200" cap="none" spc="0" normalizeH="0" baseline="0" noProof="0" dirty="0">
                        <a:ln>
                          <a:noFill/>
                        </a:ln>
                        <a:solidFill>
                          <a:prstClr val="white"/>
                        </a:solidFill>
                        <a:effectLst/>
                        <a:uLnTx/>
                        <a:uFillTx/>
                        <a:latin typeface="+mn-lt"/>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731890299"/>
                  </a:ext>
                </a:extLst>
              </a:tr>
              <a:tr h="4118482">
                <a:tc>
                  <a:txBody>
                    <a:bodyPr/>
                    <a:lstStyle/>
                    <a:p>
                      <a:endParaRPr lang="de-CH" sz="1800" dirty="0"/>
                    </a:p>
                  </a:txBody>
                  <a:tcPr/>
                </a:tc>
                <a:extLst>
                  <a:ext uri="{0D108BD9-81ED-4DB2-BD59-A6C34878D82A}">
                    <a16:rowId xmlns:a16="http://schemas.microsoft.com/office/drawing/2014/main" val="3479157133"/>
                  </a:ext>
                </a:extLst>
              </a:tr>
            </a:tbl>
          </a:graphicData>
        </a:graphic>
      </p:graphicFrame>
    </p:spTree>
    <p:extLst>
      <p:ext uri="{BB962C8B-B14F-4D97-AF65-F5344CB8AC3E}">
        <p14:creationId xmlns:p14="http://schemas.microsoft.com/office/powerpoint/2010/main" val="1657109371"/>
      </p:ext>
    </p:extLst>
  </p:cSld>
  <p:clrMapOvr>
    <a:masterClrMapping/>
  </p:clrMapOvr>
</p:sld>
</file>

<file path=ppt/theme/theme1.xml><?xml version="1.0" encoding="utf-8"?>
<a:theme xmlns:a="http://schemas.openxmlformats.org/drawingml/2006/main" name="Swiss Olympic Titelfolien">
  <a:themeElements>
    <a:clrScheme name="Swiss Olympic">
      <a:dk1>
        <a:sysClr val="windowText" lastClr="000000"/>
      </a:dk1>
      <a:lt1>
        <a:srgbClr val="FFFFFF"/>
      </a:lt1>
      <a:dk2>
        <a:srgbClr val="6DA56D"/>
      </a:dk2>
      <a:lt2>
        <a:srgbClr val="EB9993"/>
      </a:lt2>
      <a:accent1>
        <a:srgbClr val="F3C400"/>
      </a:accent1>
      <a:accent2>
        <a:srgbClr val="00A651"/>
      </a:accent2>
      <a:accent3>
        <a:srgbClr val="0081C8"/>
      </a:accent3>
      <a:accent4>
        <a:srgbClr val="E2001A"/>
      </a:accent4>
      <a:accent5>
        <a:srgbClr val="FFE772"/>
      </a:accent5>
      <a:accent6>
        <a:srgbClr val="93C7A2"/>
      </a:accent6>
      <a:hlink>
        <a:srgbClr val="0082C9"/>
      </a:hlink>
      <a:folHlink>
        <a:srgbClr val="E61F2A"/>
      </a:folHlink>
    </a:clrScheme>
    <a:fontScheme name="Swiss Olympic">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SwissOlympic_V1.potx" id="{2A6EEF45-E851-41B7-B2B8-E63B2AAF28EA}" vid="{8831D702-0CD8-45EC-BE7A-2569ABCBFA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rchivdokument" ma:contentTypeID="0x010100B0E7E83876980C4B90F847D9B80A65DF00B28EFA482F0F184C9593379FF051E448" ma:contentTypeVersion="21" ma:contentTypeDescription="Ein neues Dokument erstellen." ma:contentTypeScope="" ma:versionID="7983d330eb9713b87d4eae6205df903d">
  <xsd:schema xmlns:xsd="http://www.w3.org/2001/XMLSchema" xmlns:xs="http://www.w3.org/2001/XMLSchema" xmlns:p="http://schemas.microsoft.com/office/2006/metadata/properties" xmlns:ns2="8ee14b8f-6bac-4c78-aaa1-835a7872216a" xmlns:ns3="188b346e-5cbf-498b-ae87-0d769825ba3f" targetNamespace="http://schemas.microsoft.com/office/2006/metadata/properties" ma:root="true" ma:fieldsID="0d18368bede72920d2368ba7cf4377ac" ns2:_="" ns3:_="">
    <xsd:import namespace="8ee14b8f-6bac-4c78-aaa1-835a7872216a"/>
    <xsd:import namespace="188b346e-5cbf-498b-ae87-0d769825ba3f"/>
    <xsd:element name="properties">
      <xsd:complexType>
        <xsd:sequence>
          <xsd:element name="documentManagement">
            <xsd:complexType>
              <xsd:all>
                <xsd:element ref="ns2:SharedWithUsers" minOccurs="0"/>
                <xsd:element ref="ns2:_dlc_DocId" minOccurs="0"/>
                <xsd:element ref="ns2:_dlc_DocIdUrl" minOccurs="0"/>
                <xsd:element ref="ns2:_dlc_DocIdPersistId" minOccurs="0"/>
                <xsd:element ref="ns2:MediaServiceMetadata" minOccurs="0"/>
                <xsd:element ref="ns2:MediaServiceFastMetadata" minOccurs="0"/>
                <xsd:element ref="ns2:MediaServiceDateTaken" minOccurs="0"/>
                <xsd:element ref="ns2:MediaServiceGenerationTime" minOccurs="0"/>
                <xsd:element ref="ns2:MediaServiceEventHashCode" minOccurs="0"/>
                <xsd:element ref="ns3:SharedWithDetails" minOccurs="0"/>
                <xsd:element ref="ns2:MediaServiceOCR" minOccurs="0"/>
                <xsd:element ref="ns2:MediaServiceAutoKeyPoints" minOccurs="0"/>
                <xsd:element ref="ns2:MediaServiceKeyPoints" minOccurs="0"/>
                <xsd:element ref="ns2:MediaLengthInSeconds"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e14b8f-6bac-4c78-aaa1-835a7872216a" elementFormDefault="qualified">
    <xsd:import namespace="http://schemas.microsoft.com/office/2006/documentManagement/types"/>
    <xsd:import namespace="http://schemas.microsoft.com/office/infopath/2007/PartnerControls"/>
    <xsd:element name="SharedWithUsers" ma:index="8" nillable="true" ma:displayName="Freigegeben für" ma:list="UserInfo" ma:SearchPeopleOnly="false" ma:internalName="SharedWithUsers"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dlc_DocId" ma:index="9" nillable="true" ma:displayName="Wert der Dokument-ID" ma:description="Der Wert der diesem Element zugewiesenen Dokument-ID." ma:internalName="_dlc_DocId" ma:readOnly="false">
      <xsd:simpleType>
        <xsd:restriction base="dms:Text"/>
      </xsd:simpleType>
    </xsd:element>
    <xsd:element name="_dlc_DocIdUrl" ma:index="10" nillable="true" ma:displayName="Dokument-ID" ma:description="Permanenter Hyperlink zu diesem Dokument." ma:format="Hyperlink" ma:hidden="true" ma:internalName="_dlc_DocIdUrl"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false">
      <xsd:simpleType>
        <xsd:restriction base="dms:Boolea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ildmarkierungen" ma:readOnly="false" ma:fieldId="{5cf76f15-5ced-4ddc-b409-7134ff3c332f}" ma:taxonomyMulti="true" ma:sspId="75b9de59-ab2f-400c-94bf-386b782e413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88b346e-5cbf-498b-ae87-0d769825ba3f" elementFormDefault="qualified">
    <xsd:import namespace="http://schemas.microsoft.com/office/2006/documentManagement/types"/>
    <xsd:import namespace="http://schemas.microsoft.com/office/infopath/2007/PartnerControls"/>
    <xsd:element name="SharedWithDetails" ma:index="17"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8ee14b8f-6bac-4c78-aaa1-835a7872216a">F3D2UAFAK2HP-1570833031-49565</_dlc_DocId>
    <_dlc_DocIdUrl xmlns="8ee14b8f-6bac-4c78-aaa1-835a7872216a">
      <Url>https://intranet.swissolympic.ch/sites/d10042/_layouts/15/DocIdRedir.aspx?ID=F3D2UAFAK2HP-1570833031-49565</Url>
      <Description>F3D2UAFAK2HP-1570833031-49565</Description>
    </_dlc_DocIdUrl>
    <SharedWithUsers xmlns="8ee14b8f-6bac-4c78-aaa1-835a7872216a">
      <UserInfo>
        <DisplayName/>
        <AccountId xsi:nil="true"/>
        <AccountType/>
      </UserInfo>
    </SharedWithUsers>
    <lcf76f155ced4ddcb4097134ff3c332f xmlns="8ee14b8f-6bac-4c78-aaa1-835a7872216a">
      <Terms xmlns="http://schemas.microsoft.com/office/infopath/2007/PartnerControls"/>
    </lcf76f155ced4ddcb4097134ff3c332f>
    <_dlc_DocIdPersistId xmlns="8ee14b8f-6bac-4c78-aaa1-835a7872216a" xsi:nil="true"/>
    <MediaLengthInSeconds xmlns="8ee14b8f-6bac-4c78-aaa1-835a7872216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466FCD5-5AF5-483E-B7C0-1BDE9F051E78}">
  <ds:schemaRefs>
    <ds:schemaRef ds:uri="188b346e-5cbf-498b-ae87-0d769825ba3f"/>
    <ds:schemaRef ds:uri="8ee14b8f-6bac-4c78-aaa1-835a7872216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A7CE063-F7D4-4D4A-8B74-F89105F0EACC}">
  <ds:schemaRefs>
    <ds:schemaRef ds:uri="http://schemas.microsoft.com/office/infopath/2007/PartnerControls"/>
    <ds:schemaRef ds:uri="http://purl.org/dc/terms/"/>
    <ds:schemaRef ds:uri="http://www.w3.org/XML/1998/namespace"/>
    <ds:schemaRef ds:uri="http://purl.org/dc/dcmityp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188b346e-5cbf-498b-ae87-0d769825ba3f"/>
    <ds:schemaRef ds:uri="8ee14b8f-6bac-4c78-aaa1-835a7872216a"/>
  </ds:schemaRefs>
</ds:datastoreItem>
</file>

<file path=customXml/itemProps3.xml><?xml version="1.0" encoding="utf-8"?>
<ds:datastoreItem xmlns:ds="http://schemas.openxmlformats.org/officeDocument/2006/customXml" ds:itemID="{E7F99C90-A792-4CDC-9ED2-05AC67B96B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736</Words>
  <Application>Microsoft Office PowerPoint</Application>
  <PresentationFormat>Breitbild</PresentationFormat>
  <Paragraphs>87</Paragraphs>
  <Slides>9</Slides>
  <Notes>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vt:i4>
      </vt:variant>
    </vt:vector>
  </HeadingPairs>
  <TitlesOfParts>
    <vt:vector size="13" baseType="lpstr">
      <vt:lpstr>Arial</vt:lpstr>
      <vt:lpstr>Calibri</vt:lpstr>
      <vt:lpstr>Symbol</vt:lpstr>
      <vt:lpstr>Swiss Olympic Titelfolien</vt:lpstr>
      <vt:lpstr>Demande de projet Revitalisation 2022</vt:lpstr>
      <vt:lpstr>Organisation du projet</vt:lpstr>
      <vt:lpstr>Situation initiale COVID-19</vt:lpstr>
      <vt:lpstr>Principes</vt:lpstr>
      <vt:lpstr>Objectifs généraux du projet</vt:lpstr>
      <vt:lpstr>Objectifs</vt:lpstr>
      <vt:lpstr>Mesures</vt:lpstr>
      <vt:lpstr>Développement durable</vt:lpstr>
      <vt:lpstr>Commentaires sur le budget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Geboltsberger Sarah</dc:creator>
  <cp:lastModifiedBy>Pietra Alessio</cp:lastModifiedBy>
  <cp:revision>3</cp:revision>
  <cp:lastPrinted>2022-12-02T09:26:40Z</cp:lastPrinted>
  <dcterms:created xsi:type="dcterms:W3CDTF">2020-02-13T07:53:42Z</dcterms:created>
  <dcterms:modified xsi:type="dcterms:W3CDTF">2022-12-19T09:26:57Z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0x010100B0E7E83876980C4B90F847D9B80A65DF00B28EFA482F0F184C9593379FF051E448</vt:lpwstr>
  </property>
  <property fmtid="{D5CDD505-2E9C-101B-9397-08002B2CF9AE}" pid="3" name="_dlc_DocIdItemGuid">
    <vt:lpwstr>0ce7279a-6ded-4d1f-9978-1f1a1fb0aa4c</vt:lpwstr>
  </property>
  <property fmtid="{D5CDD505-2E9C-101B-9397-08002B2CF9AE}" pid="4" name="bde9523c343849a7a2079930d550e8ac">
    <vt:lpwstr/>
  </property>
  <property fmtid="{D5CDD505-2E9C-101B-9397-08002B2CF9AE}" pid="5" name="MediaServiceImageTags">
    <vt:lpwstr/>
  </property>
  <property fmtid="{D5CDD505-2E9C-101B-9397-08002B2CF9AE}" pid="6" name="TaxCatchAll">
    <vt:lpwstr/>
  </property>
  <property fmtid="{D5CDD505-2E9C-101B-9397-08002B2CF9AE}" pid="7" name="ComplianceAssetId">
    <vt:lpwstr/>
  </property>
  <property fmtid="{D5CDD505-2E9C-101B-9397-08002B2CF9AE}" pid="8" name="_ExtendedDescription">
    <vt:lpwstr/>
  </property>
  <property fmtid="{D5CDD505-2E9C-101B-9397-08002B2CF9AE}" pid="9" name="TriggerFlowInfo">
    <vt:lpwstr/>
  </property>
  <property fmtid="{D5CDD505-2E9C-101B-9397-08002B2CF9AE}" pid="10" name="SOAKategorie">
    <vt:lpwstr/>
  </property>
</Properties>
</file>