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17"/>
  </p:notesMasterIdLst>
  <p:sldIdLst>
    <p:sldId id="327" r:id="rId5"/>
    <p:sldId id="286" r:id="rId6"/>
    <p:sldId id="300" r:id="rId7"/>
    <p:sldId id="294" r:id="rId8"/>
    <p:sldId id="293" r:id="rId9"/>
    <p:sldId id="299" r:id="rId10"/>
    <p:sldId id="296" r:id="rId11"/>
    <p:sldId id="297" r:id="rId12"/>
    <p:sldId id="298" r:id="rId13"/>
    <p:sldId id="288" r:id="rId14"/>
    <p:sldId id="290" r:id="rId15"/>
    <p:sldId id="301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81B2E2-9538-7564-60A6-EBC8AD70C06C}" name="Carere Michele" initials="CM" userId="S::michele.carere@swissolympic.ch::d34c0aeb-f11c-45e1-a86b-5cae4d1c9c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51"/>
    <a:srgbClr val="E61F2A"/>
    <a:srgbClr val="F3C400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251879-D906-4E17-B5E0-EFDFD74A6404}" v="6" dt="2024-04-09T07:35:21.0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6" y="8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ere Michele" userId="d34c0aeb-f11c-45e1-a86b-5cae4d1c9c1b" providerId="ADAL" clId="{E85516E3-4E26-4DDF-A288-AE3FC38F4579}"/>
    <pc:docChg chg="undo custSel modSld">
      <pc:chgData name="Carere Michele" userId="d34c0aeb-f11c-45e1-a86b-5cae4d1c9c1b" providerId="ADAL" clId="{E85516E3-4E26-4DDF-A288-AE3FC38F4579}" dt="2024-03-11T14:01:38.649" v="2"/>
      <pc:docMkLst>
        <pc:docMk/>
      </pc:docMkLst>
      <pc:sldChg chg="modSp mod addCm">
        <pc:chgData name="Carere Michele" userId="d34c0aeb-f11c-45e1-a86b-5cae4d1c9c1b" providerId="ADAL" clId="{E85516E3-4E26-4DDF-A288-AE3FC38F4579}" dt="2024-03-11T14:01:38.649" v="2"/>
        <pc:sldMkLst>
          <pc:docMk/>
          <pc:sldMk cId="1266945745" sldId="300"/>
        </pc:sldMkLst>
        <pc:graphicFrameChg chg="modGraphic">
          <ac:chgData name="Carere Michele" userId="d34c0aeb-f11c-45e1-a86b-5cae4d1c9c1b" providerId="ADAL" clId="{E85516E3-4E26-4DDF-A288-AE3FC38F4579}" dt="2024-03-11T14:01:29.009" v="1" actId="14734"/>
          <ac:graphicFrameMkLst>
            <pc:docMk/>
            <pc:sldMk cId="1266945745" sldId="300"/>
            <ac:graphicFrameMk id="6" creationId="{42FD9910-E41A-479B-8C0F-4592C0D9F78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rere Michele" userId="d34c0aeb-f11c-45e1-a86b-5cae4d1c9c1b" providerId="ADAL" clId="{E85516E3-4E26-4DDF-A288-AE3FC38F4579}" dt="2024-03-11T14:01:38.649" v="2"/>
              <pc2:cmMkLst xmlns:pc2="http://schemas.microsoft.com/office/powerpoint/2019/9/main/command">
                <pc:docMk/>
                <pc:sldMk cId="1266945745" sldId="300"/>
                <pc2:cmMk id="{BCF78D71-201A-4AFE-A80D-65C576E1948A}"/>
              </pc2:cmMkLst>
            </pc226:cmChg>
          </p:ext>
        </pc:extLst>
      </pc:sldChg>
    </pc:docChg>
  </pc:docChgLst>
  <pc:docChgLst>
    <pc:chgData name="Albrecht-Zander Rita" userId="7f58ea5f-7276-4d86-949d-81610b1d6b23" providerId="ADAL" clId="{C1251879-D906-4E17-B5E0-EFDFD74A6404}"/>
    <pc:docChg chg="undo redo custSel addSld delSld modSld sldOrd">
      <pc:chgData name="Albrecht-Zander Rita" userId="7f58ea5f-7276-4d86-949d-81610b1d6b23" providerId="ADAL" clId="{C1251879-D906-4E17-B5E0-EFDFD74A6404}" dt="2024-04-09T08:18:13.390" v="3729" actId="20577"/>
      <pc:docMkLst>
        <pc:docMk/>
      </pc:docMkLst>
      <pc:sldChg chg="modSp add del mod">
        <pc:chgData name="Albrecht-Zander Rita" userId="7f58ea5f-7276-4d86-949d-81610b1d6b23" providerId="ADAL" clId="{C1251879-D906-4E17-B5E0-EFDFD74A6404}" dt="2024-02-20T10:39:27.236" v="418" actId="2696"/>
        <pc:sldMkLst>
          <pc:docMk/>
          <pc:sldMk cId="3920673561" sldId="264"/>
        </pc:sldMkLst>
        <pc:spChg chg="mod">
          <ac:chgData name="Albrecht-Zander Rita" userId="7f58ea5f-7276-4d86-949d-81610b1d6b23" providerId="ADAL" clId="{C1251879-D906-4E17-B5E0-EFDFD74A6404}" dt="2024-02-20T10:38:51.774" v="417" actId="122"/>
          <ac:spMkLst>
            <pc:docMk/>
            <pc:sldMk cId="3920673561" sldId="264"/>
            <ac:spMk id="7" creationId="{F68F5B2B-3FE3-F0E7-45FD-46C7ABAE7D6E}"/>
          </ac:spMkLst>
        </pc:spChg>
      </pc:sldChg>
      <pc:sldChg chg="modSp mod">
        <pc:chgData name="Albrecht-Zander Rita" userId="7f58ea5f-7276-4d86-949d-81610b1d6b23" providerId="ADAL" clId="{C1251879-D906-4E17-B5E0-EFDFD74A6404}" dt="2024-04-09T07:31:38.654" v="3506" actId="20577"/>
        <pc:sldMkLst>
          <pc:docMk/>
          <pc:sldMk cId="2798543966" sldId="286"/>
        </pc:sldMkLst>
        <pc:spChg chg="mod">
          <ac:chgData name="Albrecht-Zander Rita" userId="7f58ea5f-7276-4d86-949d-81610b1d6b23" providerId="ADAL" clId="{C1251879-D906-4E17-B5E0-EFDFD74A6404}" dt="2024-02-20T10:44:52.928" v="467" actId="14100"/>
          <ac:spMkLst>
            <pc:docMk/>
            <pc:sldMk cId="2798543966" sldId="286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C1251879-D906-4E17-B5E0-EFDFD74A6404}" dt="2024-04-09T07:31:38.654" v="3506" actId="20577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3-12T10:05:14.403" v="3413" actId="20577"/>
        <pc:sldMkLst>
          <pc:docMk/>
          <pc:sldMk cId="3243005757" sldId="288"/>
        </pc:sldMkLst>
        <pc:graphicFrameChg chg="modGraphic">
          <ac:chgData name="Albrecht-Zander Rita" userId="7f58ea5f-7276-4d86-949d-81610b1d6b23" providerId="ADAL" clId="{C1251879-D906-4E17-B5E0-EFDFD74A6404}" dt="2024-03-12T10:05:14.403" v="3413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3-12T10:03:30.879" v="3398" actId="13926"/>
        <pc:sldMkLst>
          <pc:docMk/>
          <pc:sldMk cId="1657109371" sldId="290"/>
        </pc:sldMkLst>
        <pc:spChg chg="mod">
          <ac:chgData name="Albrecht-Zander Rita" userId="7f58ea5f-7276-4d86-949d-81610b1d6b23" providerId="ADAL" clId="{C1251879-D906-4E17-B5E0-EFDFD74A6404}" dt="2024-03-12T10:03:30.879" v="3398" actId="13926"/>
          <ac:spMkLst>
            <pc:docMk/>
            <pc:sldMk cId="1657109371" sldId="290"/>
            <ac:spMk id="4" creationId="{1C9B1227-4A85-4E94-ABA0-CA7417BFB429}"/>
          </ac:spMkLst>
        </pc:spChg>
      </pc:sldChg>
      <pc:sldChg chg="modSp del mod">
        <pc:chgData name="Albrecht-Zander Rita" userId="7f58ea5f-7276-4d86-949d-81610b1d6b23" providerId="ADAL" clId="{C1251879-D906-4E17-B5E0-EFDFD74A6404}" dt="2024-02-20T15:53:49.206" v="2393" actId="2696"/>
        <pc:sldMkLst>
          <pc:docMk/>
          <pc:sldMk cId="638304663" sldId="291"/>
        </pc:sldMkLst>
        <pc:graphicFrameChg chg="mod modGraphic">
          <ac:chgData name="Albrecht-Zander Rita" userId="7f58ea5f-7276-4d86-949d-81610b1d6b23" providerId="ADAL" clId="{C1251879-D906-4E17-B5E0-EFDFD74A6404}" dt="2024-02-20T14:02:59.543" v="1651" actId="207"/>
          <ac:graphicFrameMkLst>
            <pc:docMk/>
            <pc:sldMk cId="638304663" sldId="291"/>
            <ac:graphicFrameMk id="6" creationId="{3CA75769-723E-4CFB-A5BD-561325EB72D7}"/>
          </ac:graphicFrameMkLst>
        </pc:graphicFrameChg>
      </pc:sldChg>
      <pc:sldChg chg="modSp del mod">
        <pc:chgData name="Albrecht-Zander Rita" userId="7f58ea5f-7276-4d86-949d-81610b1d6b23" providerId="ADAL" clId="{C1251879-D906-4E17-B5E0-EFDFD74A6404}" dt="2024-03-01T13:06:34.030" v="3075" actId="2696"/>
        <pc:sldMkLst>
          <pc:docMk/>
          <pc:sldMk cId="11335797" sldId="292"/>
        </pc:sldMkLst>
        <pc:spChg chg="mod">
          <ac:chgData name="Albrecht-Zander Rita" userId="7f58ea5f-7276-4d86-949d-81610b1d6b23" providerId="ADAL" clId="{C1251879-D906-4E17-B5E0-EFDFD74A6404}" dt="2024-02-20T10:45:06.644" v="468" actId="207"/>
          <ac:spMkLst>
            <pc:docMk/>
            <pc:sldMk cId="11335797" sldId="292"/>
            <ac:spMk id="2" creationId="{949C06B9-C666-4DBC-98F6-03BF885D9921}"/>
          </ac:spMkLst>
        </pc:spChg>
        <pc:spChg chg="mod">
          <ac:chgData name="Albrecht-Zander Rita" userId="7f58ea5f-7276-4d86-949d-81610b1d6b23" providerId="ADAL" clId="{C1251879-D906-4E17-B5E0-EFDFD74A6404}" dt="2024-02-20T13:56:33.713" v="1591" actId="20577"/>
          <ac:spMkLst>
            <pc:docMk/>
            <pc:sldMk cId="11335797" sldId="292"/>
            <ac:spMk id="3" creationId="{3DB96E62-5A81-495B-B63C-53B12714E976}"/>
          </ac:spMkLst>
        </pc:spChg>
        <pc:spChg chg="mod">
          <ac:chgData name="Albrecht-Zander Rita" userId="7f58ea5f-7276-4d86-949d-81610b1d6b23" providerId="ADAL" clId="{C1251879-D906-4E17-B5E0-EFDFD74A6404}" dt="2024-02-20T10:38:29.374" v="416" actId="120"/>
          <ac:spMkLst>
            <pc:docMk/>
            <pc:sldMk cId="11335797" sldId="292"/>
            <ac:spMk id="4" creationId="{066229B8-7D5B-4393-B1B0-10AF5CE99B2C}"/>
          </ac:spMkLst>
        </pc:spChg>
        <pc:spChg chg="mod">
          <ac:chgData name="Albrecht-Zander Rita" userId="7f58ea5f-7276-4d86-949d-81610b1d6b23" providerId="ADAL" clId="{C1251879-D906-4E17-B5E0-EFDFD74A6404}" dt="2024-02-20T13:56:56.454" v="1596" actId="20577"/>
          <ac:spMkLst>
            <pc:docMk/>
            <pc:sldMk cId="11335797" sldId="292"/>
            <ac:spMk id="5" creationId="{436F0953-C8F0-4D79-B0AD-68EAA8481170}"/>
          </ac:spMkLst>
        </pc:spChg>
      </pc:sldChg>
      <pc:sldChg chg="addSp delSp modSp mod ord">
        <pc:chgData name="Albrecht-Zander Rita" userId="7f58ea5f-7276-4d86-949d-81610b1d6b23" providerId="ADAL" clId="{C1251879-D906-4E17-B5E0-EFDFD74A6404}" dt="2024-04-09T07:38:33.671" v="3715" actId="20577"/>
        <pc:sldMkLst>
          <pc:docMk/>
          <pc:sldMk cId="3649421892" sldId="293"/>
        </pc:sldMkLst>
        <pc:spChg chg="add del mod">
          <ac:chgData name="Albrecht-Zander Rita" userId="7f58ea5f-7276-4d86-949d-81610b1d6b23" providerId="ADAL" clId="{C1251879-D906-4E17-B5E0-EFDFD74A6404}" dt="2024-02-23T13:46:51.276" v="2462" actId="478"/>
          <ac:spMkLst>
            <pc:docMk/>
            <pc:sldMk cId="3649421892" sldId="293"/>
            <ac:spMk id="3" creationId="{DB77C595-4CB5-49FA-6A6E-E5D428334A38}"/>
          </ac:spMkLst>
        </pc:spChg>
        <pc:spChg chg="mod">
          <ac:chgData name="Albrecht-Zander Rita" userId="7f58ea5f-7276-4d86-949d-81610b1d6b23" providerId="ADAL" clId="{C1251879-D906-4E17-B5E0-EFDFD74A6404}" dt="2024-02-20T10:55:11.318" v="585" actId="20577"/>
          <ac:spMkLst>
            <pc:docMk/>
            <pc:sldMk cId="3649421892" sldId="293"/>
            <ac:spMk id="4" creationId="{40DF3BE9-75BE-422D-92C5-18C700940FC9}"/>
          </ac:spMkLst>
        </pc:spChg>
        <pc:graphicFrameChg chg="modGraphic">
          <ac:chgData name="Albrecht-Zander Rita" userId="7f58ea5f-7276-4d86-949d-81610b1d6b23" providerId="ADAL" clId="{C1251879-D906-4E17-B5E0-EFDFD74A6404}" dt="2024-04-09T07:38:33.671" v="3715" actId="20577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3-12T11:12:38.695" v="3504" actId="20577"/>
        <pc:sldMkLst>
          <pc:docMk/>
          <pc:sldMk cId="2108332826" sldId="294"/>
        </pc:sldMkLst>
        <pc:spChg chg="mod">
          <ac:chgData name="Albrecht-Zander Rita" userId="7f58ea5f-7276-4d86-949d-81610b1d6b23" providerId="ADAL" clId="{C1251879-D906-4E17-B5E0-EFDFD74A6404}" dt="2024-02-20T12:51:31.324" v="1447" actId="14100"/>
          <ac:spMkLst>
            <pc:docMk/>
            <pc:sldMk cId="2108332826" sldId="294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C1251879-D906-4E17-B5E0-EFDFD74A6404}" dt="2024-03-12T11:12:38.695" v="3504" actId="20577"/>
          <ac:graphicFrameMkLst>
            <pc:docMk/>
            <pc:sldMk cId="2108332826" sldId="294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3-11T09:52:18.390" v="3110" actId="6549"/>
        <pc:sldMkLst>
          <pc:docMk/>
          <pc:sldMk cId="3471928836" sldId="296"/>
        </pc:sldMkLst>
        <pc:spChg chg="mod">
          <ac:chgData name="Albrecht-Zander Rita" userId="7f58ea5f-7276-4d86-949d-81610b1d6b23" providerId="ADAL" clId="{C1251879-D906-4E17-B5E0-EFDFD74A6404}" dt="2024-02-20T15:43:43.975" v="1968" actId="14100"/>
          <ac:spMkLst>
            <pc:docMk/>
            <pc:sldMk cId="3471928836" sldId="296"/>
            <ac:spMk id="4" creationId="{3042471B-88A6-4577-9B90-CE5E695744BF}"/>
          </ac:spMkLst>
        </pc:spChg>
        <pc:graphicFrameChg chg="mod modGraphic">
          <ac:chgData name="Albrecht-Zander Rita" userId="7f58ea5f-7276-4d86-949d-81610b1d6b23" providerId="ADAL" clId="{C1251879-D906-4E17-B5E0-EFDFD74A6404}" dt="2024-03-11T09:52:18.390" v="3110" actId="6549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modSp mod ord">
        <pc:chgData name="Albrecht-Zander Rita" userId="7f58ea5f-7276-4d86-949d-81610b1d6b23" providerId="ADAL" clId="{C1251879-D906-4E17-B5E0-EFDFD74A6404}" dt="2024-02-26T07:44:51.466" v="2586" actId="20577"/>
        <pc:sldMkLst>
          <pc:docMk/>
          <pc:sldMk cId="1492108788" sldId="297"/>
        </pc:sldMkLst>
        <pc:spChg chg="mod">
          <ac:chgData name="Albrecht-Zander Rita" userId="7f58ea5f-7276-4d86-949d-81610b1d6b23" providerId="ADAL" clId="{C1251879-D906-4E17-B5E0-EFDFD74A6404}" dt="2024-02-26T07:44:41.068" v="2574" actId="14100"/>
          <ac:spMkLst>
            <pc:docMk/>
            <pc:sldMk cId="1492108788" sldId="297"/>
            <ac:spMk id="4" creationId="{F0ED733B-4EF3-4DC5-97AD-4FC185A8544E}"/>
          </ac:spMkLst>
        </pc:spChg>
        <pc:graphicFrameChg chg="modGraphic">
          <ac:chgData name="Albrecht-Zander Rita" userId="7f58ea5f-7276-4d86-949d-81610b1d6b23" providerId="ADAL" clId="{C1251879-D906-4E17-B5E0-EFDFD74A6404}" dt="2024-02-26T07:44:51.466" v="2586" actId="20577"/>
          <ac:graphicFrameMkLst>
            <pc:docMk/>
            <pc:sldMk cId="1492108788" sldId="297"/>
            <ac:graphicFrameMk id="6" creationId="{3CA75769-723E-4CFB-A5BD-561325EB72D7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2-20T15:54:29.261" v="2396" actId="113"/>
        <pc:sldMkLst>
          <pc:docMk/>
          <pc:sldMk cId="4035612240" sldId="298"/>
        </pc:sldMkLst>
        <pc:graphicFrameChg chg="modGraphic">
          <ac:chgData name="Albrecht-Zander Rita" userId="7f58ea5f-7276-4d86-949d-81610b1d6b23" providerId="ADAL" clId="{C1251879-D906-4E17-B5E0-EFDFD74A6404}" dt="2024-02-20T15:54:29.261" v="2396" actId="113"/>
          <ac:graphicFrameMkLst>
            <pc:docMk/>
            <pc:sldMk cId="4035612240" sldId="298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C1251879-D906-4E17-B5E0-EFDFD74A6404}" dt="2024-02-27T15:51:14.031" v="2762" actId="20577"/>
        <pc:sldMkLst>
          <pc:docMk/>
          <pc:sldMk cId="3651576867" sldId="299"/>
        </pc:sldMkLst>
        <pc:spChg chg="mod">
          <ac:chgData name="Albrecht-Zander Rita" userId="7f58ea5f-7276-4d86-949d-81610b1d6b23" providerId="ADAL" clId="{C1251879-D906-4E17-B5E0-EFDFD74A6404}" dt="2024-02-27T15:51:14.031" v="2762" actId="20577"/>
          <ac:spMkLst>
            <pc:docMk/>
            <pc:sldMk cId="3651576867" sldId="299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C1251879-D906-4E17-B5E0-EFDFD74A6404}" dt="2024-02-27T15:48:09.635" v="2713" actId="14100"/>
          <ac:graphicFrameMkLst>
            <pc:docMk/>
            <pc:sldMk cId="3651576867" sldId="299"/>
            <ac:graphicFrameMk id="6" creationId="{42FD9910-E41A-479B-8C0F-4592C0D9F78B}"/>
          </ac:graphicFrameMkLst>
        </pc:graphicFrameChg>
      </pc:sldChg>
      <pc:sldChg chg="modSp add mod delCm modCm">
        <pc:chgData name="Albrecht-Zander Rita" userId="7f58ea5f-7276-4d86-949d-81610b1d6b23" providerId="ADAL" clId="{C1251879-D906-4E17-B5E0-EFDFD74A6404}" dt="2024-04-09T08:18:13.390" v="3729" actId="20577"/>
        <pc:sldMkLst>
          <pc:docMk/>
          <pc:sldMk cId="1266945745" sldId="300"/>
        </pc:sldMkLst>
        <pc:graphicFrameChg chg="mod modGraphic">
          <ac:chgData name="Albrecht-Zander Rita" userId="7f58ea5f-7276-4d86-949d-81610b1d6b23" providerId="ADAL" clId="{C1251879-D906-4E17-B5E0-EFDFD74A6404}" dt="2024-04-09T08:18:13.390" v="3729" actId="20577"/>
          <ac:graphicFrameMkLst>
            <pc:docMk/>
            <pc:sldMk cId="1266945745" sldId="300"/>
            <ac:graphicFrameMk id="6" creationId="{42FD9910-E41A-479B-8C0F-4592C0D9F78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Albrecht-Zander Rita" userId="7f58ea5f-7276-4d86-949d-81610b1d6b23" providerId="ADAL" clId="{C1251879-D906-4E17-B5E0-EFDFD74A6404}" dt="2024-04-09T07:33:11.913" v="3526"/>
              <pc2:cmMkLst xmlns:pc2="http://schemas.microsoft.com/office/powerpoint/2019/9/main/command">
                <pc:docMk/>
                <pc:sldMk cId="1266945745" sldId="300"/>
                <pc2:cmMk id="{BCF78D71-201A-4AFE-A80D-65C576E1948A}"/>
              </pc2:cmMkLst>
            </pc226:cmChg>
          </p:ext>
        </pc:extLst>
      </pc:sldChg>
      <pc:sldChg chg="addSp delSp modSp add del">
        <pc:chgData name="Albrecht-Zander Rita" userId="7f58ea5f-7276-4d86-949d-81610b1d6b23" providerId="ADAL" clId="{C1251879-D906-4E17-B5E0-EFDFD74A6404}" dt="2024-02-20T10:19:59.032" v="37" actId="2890"/>
        <pc:sldMkLst>
          <pc:docMk/>
          <pc:sldMk cId="1937694865" sldId="300"/>
        </pc:sldMkLst>
        <pc:spChg chg="add del mod">
          <ac:chgData name="Albrecht-Zander Rita" userId="7f58ea5f-7276-4d86-949d-81610b1d6b23" providerId="ADAL" clId="{C1251879-D906-4E17-B5E0-EFDFD74A6404}" dt="2024-02-20T10:19:58.325" v="36"/>
          <ac:spMkLst>
            <pc:docMk/>
            <pc:sldMk cId="1937694865" sldId="300"/>
            <ac:spMk id="6" creationId="{AF628708-96E8-2D9D-B7FD-539FEBC669F9}"/>
          </ac:spMkLst>
        </pc:spChg>
      </pc:sldChg>
      <pc:sldChg chg="addSp delSp modSp add del mod">
        <pc:chgData name="Albrecht-Zander Rita" userId="7f58ea5f-7276-4d86-949d-81610b1d6b23" providerId="ADAL" clId="{C1251879-D906-4E17-B5E0-EFDFD74A6404}" dt="2024-02-20T10:20:49.149" v="55" actId="2890"/>
        <pc:sldMkLst>
          <pc:docMk/>
          <pc:sldMk cId="3574709591" sldId="300"/>
        </pc:sldMkLst>
        <pc:spChg chg="mod">
          <ac:chgData name="Albrecht-Zander Rita" userId="7f58ea5f-7276-4d86-949d-81610b1d6b23" providerId="ADAL" clId="{C1251879-D906-4E17-B5E0-EFDFD74A6404}" dt="2024-02-20T10:20:47.937" v="54" actId="1076"/>
          <ac:spMkLst>
            <pc:docMk/>
            <pc:sldMk cId="3574709591" sldId="300"/>
            <ac:spMk id="5" creationId="{436F0953-C8F0-4D79-B0AD-68EAA8481170}"/>
          </ac:spMkLst>
        </pc:spChg>
        <pc:spChg chg="add del">
          <ac:chgData name="Albrecht-Zander Rita" userId="7f58ea5f-7276-4d86-949d-81610b1d6b23" providerId="ADAL" clId="{C1251879-D906-4E17-B5E0-EFDFD74A6404}" dt="2024-02-20T10:20:40.627" v="51"/>
          <ac:spMkLst>
            <pc:docMk/>
            <pc:sldMk cId="3574709591" sldId="300"/>
            <ac:spMk id="6" creationId="{ADDCA008-E5B7-029C-5D6C-0809EB6CC38C}"/>
          </ac:spMkLst>
        </pc:spChg>
        <pc:picChg chg="add del">
          <ac:chgData name="Albrecht-Zander Rita" userId="7f58ea5f-7276-4d86-949d-81610b1d6b23" providerId="ADAL" clId="{C1251879-D906-4E17-B5E0-EFDFD74A6404}" dt="2024-02-20T10:20:46.835" v="53"/>
          <ac:picMkLst>
            <pc:docMk/>
            <pc:sldMk cId="3574709591" sldId="300"/>
            <ac:picMk id="7" creationId="{58666E0B-4AE4-C048-9A36-E51C47DCAC5C}"/>
          </ac:picMkLst>
        </pc:picChg>
      </pc:sldChg>
      <pc:sldChg chg="add">
        <pc:chgData name="Albrecht-Zander Rita" userId="7f58ea5f-7276-4d86-949d-81610b1d6b23" providerId="ADAL" clId="{C1251879-D906-4E17-B5E0-EFDFD74A6404}" dt="2024-02-26T07:44:12.793" v="2563" actId="2890"/>
        <pc:sldMkLst>
          <pc:docMk/>
          <pc:sldMk cId="3267817245" sldId="301"/>
        </pc:sldMkLst>
      </pc:sldChg>
      <pc:sldChg chg="addSp delSp modSp add del">
        <pc:chgData name="Albrecht-Zander Rita" userId="7f58ea5f-7276-4d86-949d-81610b1d6b23" providerId="ADAL" clId="{C1251879-D906-4E17-B5E0-EFDFD74A6404}" dt="2024-03-01T12:59:00.549" v="2852" actId="2890"/>
        <pc:sldMkLst>
          <pc:docMk/>
          <pc:sldMk cId="2680611500" sldId="302"/>
        </pc:sldMkLst>
        <pc:picChg chg="add del mod">
          <ac:chgData name="Albrecht-Zander Rita" userId="7f58ea5f-7276-4d86-949d-81610b1d6b23" providerId="ADAL" clId="{C1251879-D906-4E17-B5E0-EFDFD74A6404}" dt="2024-03-01T12:58:59.903" v="2851"/>
          <ac:picMkLst>
            <pc:docMk/>
            <pc:sldMk cId="2680611500" sldId="302"/>
            <ac:picMk id="7" creationId="{77254D93-B851-54DF-8383-157593B25A1C}"/>
          </ac:picMkLst>
        </pc:picChg>
      </pc:sldChg>
      <pc:sldChg chg="modSp mod">
        <pc:chgData name="Albrecht-Zander Rita" userId="7f58ea5f-7276-4d86-949d-81610b1d6b23" providerId="ADAL" clId="{C1251879-D906-4E17-B5E0-EFDFD74A6404}" dt="2024-03-11T09:55:19.781" v="3111" actId="13926"/>
        <pc:sldMkLst>
          <pc:docMk/>
          <pc:sldMk cId="17005135" sldId="327"/>
        </pc:sldMkLst>
        <pc:spChg chg="mod">
          <ac:chgData name="Albrecht-Zander Rita" userId="7f58ea5f-7276-4d86-949d-81610b1d6b23" providerId="ADAL" clId="{C1251879-D906-4E17-B5E0-EFDFD74A6404}" dt="2024-03-01T13:05:39.590" v="3072" actId="20577"/>
          <ac:spMkLst>
            <pc:docMk/>
            <pc:sldMk cId="17005135" sldId="327"/>
            <ac:spMk id="6" creationId="{26662FBD-BB1E-48A0-9BC9-12B91B503D2C}"/>
          </ac:spMkLst>
        </pc:spChg>
        <pc:spChg chg="mod">
          <ac:chgData name="Albrecht-Zander Rita" userId="7f58ea5f-7276-4d86-949d-81610b1d6b23" providerId="ADAL" clId="{C1251879-D906-4E17-B5E0-EFDFD74A6404}" dt="2024-03-11T09:55:19.781" v="3111" actId="13926"/>
          <ac:spMkLst>
            <pc:docMk/>
            <pc:sldMk cId="17005135" sldId="327"/>
            <ac:spMk id="7" creationId="{2E4512F0-95E0-470C-B9AB-E14730CFE016}"/>
          </ac:spMkLst>
        </pc:spChg>
      </pc:sldChg>
      <pc:sldMasterChg chg="delSldLayout">
        <pc:chgData name="Albrecht-Zander Rita" userId="7f58ea5f-7276-4d86-949d-81610b1d6b23" providerId="ADAL" clId="{C1251879-D906-4E17-B5E0-EFDFD74A6404}" dt="2024-03-01T13:06:34.030" v="3075" actId="2696"/>
        <pc:sldMasterMkLst>
          <pc:docMk/>
          <pc:sldMasterMk cId="3902457945" sldId="2147483697"/>
        </pc:sldMasterMkLst>
        <pc:sldLayoutChg chg="del">
          <pc:chgData name="Albrecht-Zander Rita" userId="7f58ea5f-7276-4d86-949d-81610b1d6b23" providerId="ADAL" clId="{C1251879-D906-4E17-B5E0-EFDFD74A6404}" dt="2024-03-01T13:06:34.030" v="3075" actId="2696"/>
          <pc:sldLayoutMkLst>
            <pc:docMk/>
            <pc:sldMasterMk cId="3902457945" sldId="2147483697"/>
            <pc:sldLayoutMk cId="535520738" sldId="2147483674"/>
          </pc:sldLayoutMkLst>
        </pc:sldLayoutChg>
        <pc:sldLayoutChg chg="del">
          <pc:chgData name="Albrecht-Zander Rita" userId="7f58ea5f-7276-4d86-949d-81610b1d6b23" providerId="ADAL" clId="{C1251879-D906-4E17-B5E0-EFDFD74A6404}" dt="2024-02-20T10:39:27.236" v="418" actId="2696"/>
          <pc:sldLayoutMkLst>
            <pc:docMk/>
            <pc:sldMasterMk cId="3902457945" sldId="2147483697"/>
            <pc:sldLayoutMk cId="2710949718" sldId="2147483701"/>
          </pc:sldLayoutMkLst>
        </pc:sldLayoutChg>
      </pc:sldMasterChg>
    </pc:docChg>
  </pc:docChgLst>
  <pc:docChgLst>
    <pc:chgData name="Egli David" userId="S::david.egli@swissolympic.ch::c53a6f34-4a1a-4fe0-aec2-44407d977832" providerId="AD" clId="Web-{71D13498-C0E1-C121-835C-3651CE7F617E}"/>
    <pc:docChg chg="modSld">
      <pc:chgData name="Egli David" userId="S::david.egli@swissolympic.ch::c53a6f34-4a1a-4fe0-aec2-44407d977832" providerId="AD" clId="Web-{71D13498-C0E1-C121-835C-3651CE7F617E}" dt="2024-02-27T11:22:53.124" v="35"/>
      <pc:docMkLst>
        <pc:docMk/>
      </pc:docMkLst>
      <pc:sldChg chg="modSp">
        <pc:chgData name="Egli David" userId="S::david.egli@swissolympic.ch::c53a6f34-4a1a-4fe0-aec2-44407d977832" providerId="AD" clId="Web-{71D13498-C0E1-C121-835C-3651CE7F617E}" dt="2024-02-27T11:21:28.935" v="27"/>
        <pc:sldMkLst>
          <pc:docMk/>
          <pc:sldMk cId="2798543966" sldId="286"/>
        </pc:sldMkLst>
        <pc:graphicFrameChg chg="mod modGraphic">
          <ac:chgData name="Egli David" userId="S::david.egli@swissolympic.ch::c53a6f34-4a1a-4fe0-aec2-44407d977832" providerId="AD" clId="Web-{71D13498-C0E1-C121-835C-3651CE7F617E}" dt="2024-02-27T11:21:28.935" v="27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">
        <pc:chgData name="Egli David" userId="S::david.egli@swissolympic.ch::c53a6f34-4a1a-4fe0-aec2-44407d977832" providerId="AD" clId="Web-{71D13498-C0E1-C121-835C-3651CE7F617E}" dt="2024-02-27T11:22:53.124" v="35"/>
        <pc:sldMkLst>
          <pc:docMk/>
          <pc:sldMk cId="3649421892" sldId="293"/>
        </pc:sldMkLst>
        <pc:graphicFrameChg chg="mod modGraphic">
          <ac:chgData name="Egli David" userId="S::david.egli@swissolympic.ch::c53a6f34-4a1a-4fe0-aec2-44407d977832" providerId="AD" clId="Web-{71D13498-C0E1-C121-835C-3651CE7F617E}" dt="2024-02-27T11:22:53.124" v="35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">
        <pc:chgData name="Egli David" userId="S::david.egli@swissolympic.ch::c53a6f34-4a1a-4fe0-aec2-44407d977832" providerId="AD" clId="Web-{71D13498-C0E1-C121-835C-3651CE7F617E}" dt="2024-02-27T11:21:40.310" v="33"/>
        <pc:sldMkLst>
          <pc:docMk/>
          <pc:sldMk cId="1266945745" sldId="300"/>
        </pc:sldMkLst>
        <pc:graphicFrameChg chg="mod modGraphic">
          <ac:chgData name="Egli David" userId="S::david.egli@swissolympic.ch::c53a6f34-4a1a-4fe0-aec2-44407d977832" providerId="AD" clId="Web-{71D13498-C0E1-C121-835C-3651CE7F617E}" dt="2024-02-27T11:21:40.310" v="33"/>
          <ac:graphicFrameMkLst>
            <pc:docMk/>
            <pc:sldMk cId="1266945745" sldId="300"/>
            <ac:graphicFrameMk id="6" creationId="{42FD9910-E41A-479B-8C0F-4592C0D9F78B}"/>
          </ac:graphicFrameMkLst>
        </pc:graphicFrameChg>
      </pc:sldChg>
    </pc:docChg>
  </pc:docChgLst>
  <pc:docChgLst>
    <pc:chgData name="Egli David" userId="S::david.egli@swissolympic.ch::c53a6f34-4a1a-4fe0-aec2-44407d977832" providerId="AD" clId="Web-{B12090B3-243A-B504-1739-FB3BAC81910D}"/>
    <pc:docChg chg="modSld">
      <pc:chgData name="Egli David" userId="S::david.egli@swissolympic.ch::c53a6f34-4a1a-4fe0-aec2-44407d977832" providerId="AD" clId="Web-{B12090B3-243A-B504-1739-FB3BAC81910D}" dt="2024-02-27T11:30:03.050" v="3"/>
      <pc:docMkLst>
        <pc:docMk/>
      </pc:docMkLst>
      <pc:sldChg chg="modSp">
        <pc:chgData name="Egli David" userId="S::david.egli@swissolympic.ch::c53a6f34-4a1a-4fe0-aec2-44407d977832" providerId="AD" clId="Web-{B12090B3-243A-B504-1739-FB3BAC81910D}" dt="2024-02-27T11:29:33.956" v="1"/>
        <pc:sldMkLst>
          <pc:docMk/>
          <pc:sldMk cId="2798543966" sldId="286"/>
        </pc:sldMkLst>
        <pc:graphicFrameChg chg="mod modGraphic">
          <ac:chgData name="Egli David" userId="S::david.egli@swissolympic.ch::c53a6f34-4a1a-4fe0-aec2-44407d977832" providerId="AD" clId="Web-{B12090B3-243A-B504-1739-FB3BAC81910D}" dt="2024-02-27T11:29:33.956" v="1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">
        <pc:chgData name="Egli David" userId="S::david.egli@swissolympic.ch::c53a6f34-4a1a-4fe0-aec2-44407d977832" providerId="AD" clId="Web-{B12090B3-243A-B504-1739-FB3BAC81910D}" dt="2024-02-27T11:30:03.050" v="3"/>
        <pc:sldMkLst>
          <pc:docMk/>
          <pc:sldMk cId="1266945745" sldId="300"/>
        </pc:sldMkLst>
        <pc:graphicFrameChg chg="mod modGraphic">
          <ac:chgData name="Egli David" userId="S::david.egli@swissolympic.ch::c53a6f34-4a1a-4fe0-aec2-44407d977832" providerId="AD" clId="Web-{B12090B3-243A-B504-1739-FB3BAC81910D}" dt="2024-02-27T11:30:03.050" v="3"/>
          <ac:graphicFrameMkLst>
            <pc:docMk/>
            <pc:sldMk cId="1266945745" sldId="300"/>
            <ac:graphicFrameMk id="6" creationId="{42FD9910-E41A-479B-8C0F-4592C0D9F78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09.04.2024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D1545-34EE-457B-B5DE-97D69928C3A8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0538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Element einfügen </a:t>
            </a:r>
            <a:r>
              <a:rPr lang="de-CH"/>
              <a:t>– (Bild Höhe 13.94 Breite 31.75 cm/ Tabelle / Diagramm einfügen)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386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 - Text kann formatiert werden - normale Textgrösse 22pt, klein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1989000"/>
            <a:ext cx="9144000" cy="41403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Text eingeben</a:t>
            </a:r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97DA1B91-54E1-46D9-A1DE-F467F2EDD4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E0421564-6C9E-4D41-9CBB-8A3498972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89667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liteMissionen_Peking22_Eröffnungsfe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2CE7-45EB-4FC0-8B8F-B9DCBDAB3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50B2388-55EA-4977-9F06-4F68CCAE7D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4549A0E-F996-47D0-B667-4A46F54C47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3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>
            <a:extLst>
              <a:ext uri="{FF2B5EF4-FFF2-40B4-BE49-F238E27FC236}">
                <a16:creationId xmlns:a16="http://schemas.microsoft.com/office/drawing/2014/main" id="{26662FBD-BB1E-48A0-9BC9-12B91B503D2C}"/>
              </a:ext>
            </a:extLst>
          </p:cNvPr>
          <p:cNvSpPr txBox="1">
            <a:spLocks/>
          </p:cNvSpPr>
          <p:nvPr/>
        </p:nvSpPr>
        <p:spPr>
          <a:xfrm>
            <a:off x="400050" y="2471738"/>
            <a:ext cx="3708000" cy="379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40"/>
              </a:lnSpc>
              <a:spcBef>
                <a:spcPts val="1000"/>
              </a:spcBef>
              <a:buFont typeface="Symbol" panose="05050102010706020507" pitchFamily="18" charset="2"/>
              <a:buNone/>
              <a:defRPr sz="2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>
                <a:highlight>
                  <a:srgbClr val="FF0000"/>
                </a:highlight>
              </a:rPr>
              <a:t>Datum der Antragstellung: XXX</a:t>
            </a:r>
            <a:endParaRPr lang="de-DE">
              <a:highlight>
                <a:srgbClr val="FF0000"/>
              </a:highlight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2E4512F0-95E0-470C-B9AB-E14730CFE016}"/>
              </a:ext>
            </a:extLst>
          </p:cNvPr>
          <p:cNvSpPr txBox="1">
            <a:spLocks/>
          </p:cNvSpPr>
          <p:nvPr/>
        </p:nvSpPr>
        <p:spPr>
          <a:xfrm>
            <a:off x="388070" y="535031"/>
            <a:ext cx="9977130" cy="12853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000" dirty="0"/>
              <a:t>Antrag SFS-Förderung </a:t>
            </a:r>
            <a:r>
              <a:rPr lang="de-CH" sz="4000" dirty="0">
                <a:highlight>
                  <a:srgbClr val="FF0000"/>
                </a:highlight>
              </a:rPr>
              <a:t>INKLUSION 2</a:t>
            </a:r>
          </a:p>
          <a:p>
            <a:r>
              <a:rPr lang="de-CH" sz="4000" dirty="0"/>
              <a:t>(</a:t>
            </a:r>
            <a:r>
              <a:rPr lang="de-CH" sz="4000" dirty="0" err="1"/>
              <a:t>inter</a:t>
            </a:r>
            <a:r>
              <a:rPr lang="de-CH" sz="4000" dirty="0"/>
              <a:t>)nationaler Sport-Grossanlass</a:t>
            </a:r>
            <a:br>
              <a:rPr lang="de-DE" sz="4000" dirty="0"/>
            </a:br>
            <a:r>
              <a:rPr lang="de-DE" sz="2400" dirty="0">
                <a:highlight>
                  <a:srgbClr val="FF0000"/>
                </a:highlight>
              </a:rPr>
              <a:t>Name Sportverband, Sportart</a:t>
            </a:r>
          </a:p>
          <a:p>
            <a:r>
              <a:rPr lang="de-DE" sz="2400" dirty="0" err="1">
                <a:highlight>
                  <a:srgbClr val="FF0000"/>
                </a:highlight>
              </a:rPr>
              <a:t>Grossanlass</a:t>
            </a:r>
            <a:r>
              <a:rPr lang="de-DE" sz="2400" dirty="0">
                <a:highlight>
                  <a:srgbClr val="FF0000"/>
                </a:highlight>
              </a:rPr>
              <a:t> Name, Ort, Zeitraum</a:t>
            </a:r>
            <a:endParaRPr lang="de-CH" sz="4000" dirty="0">
              <a:highlight>
                <a:srgbClr val="FF0000"/>
              </a:highlight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5766D056-EEC6-4C91-97E7-DC1C0F17D08D}"/>
              </a:ext>
            </a:extLst>
          </p:cNvPr>
          <p:cNvCxnSpPr/>
          <p:nvPr/>
        </p:nvCxnSpPr>
        <p:spPr>
          <a:xfrm>
            <a:off x="386800" y="2336300"/>
            <a:ext cx="72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Grafik 8" descr="Logo Swissolympic">
            <a:extLst>
              <a:ext uri="{FF2B5EF4-FFF2-40B4-BE49-F238E27FC236}">
                <a16:creationId xmlns:a16="http://schemas.microsoft.com/office/drawing/2014/main" id="{1D0B14FB-6510-4CD9-8A9F-C542E9E891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1E71592B-9FDA-4E86-AF82-DCE9C8A06123}"/>
              </a:ext>
            </a:extLst>
          </p:cNvPr>
          <p:cNvSpPr txBox="1"/>
          <p:nvPr/>
        </p:nvSpPr>
        <p:spPr>
          <a:xfrm rot="16200000">
            <a:off x="11597790" y="6255442"/>
            <a:ext cx="8466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500">
                <a:solidFill>
                  <a:schemeClr val="bg1"/>
                </a:solidFill>
              </a:rPr>
              <a:t>Foto: Keystone-SDA</a:t>
            </a:r>
          </a:p>
        </p:txBody>
      </p:sp>
    </p:spTree>
    <p:extLst>
      <p:ext uri="{BB962C8B-B14F-4D97-AF65-F5344CB8AC3E}">
        <p14:creationId xmlns:p14="http://schemas.microsoft.com/office/powerpoint/2010/main" val="17005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5B74E82-6647-4873-9053-4834008BD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10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FB83C1EB-8A4F-40B3-BECE-64DC16BC5892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899312750"/>
              </p:ext>
            </p:extLst>
          </p:nvPr>
        </p:nvGraphicFramePr>
        <p:xfrm>
          <a:off x="381000" y="1476375"/>
          <a:ext cx="11430000" cy="3968848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1484789617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408141803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522170341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912730613"/>
                    </a:ext>
                  </a:extLst>
                </a:gridCol>
              </a:tblGrid>
              <a:tr h="751497">
                <a:tc>
                  <a:txBody>
                    <a:bodyPr/>
                    <a:lstStyle/>
                    <a:p>
                      <a:r>
                        <a:rPr lang="de-CH">
                          <a:latin typeface="+mj-lt"/>
                        </a:rPr>
                        <a:t>Projektphasen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Dauer</a:t>
                      </a:r>
                    </a:p>
                    <a:p>
                      <a:r>
                        <a:rPr lang="de-CH"/>
                        <a:t> </a:t>
                      </a:r>
                      <a:r>
                        <a:rPr lang="de-CH" b="0"/>
                        <a:t>(von – bis)</a:t>
                      </a:r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Arbeitspaket </a:t>
                      </a:r>
                      <a:r>
                        <a:rPr lang="de-CH"/>
                        <a:t>/ Meilensteine</a:t>
                      </a:r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Personal / Verantwortung</a:t>
                      </a:r>
                    </a:p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284382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945382"/>
                  </a:ext>
                </a:extLst>
              </a:tr>
              <a:tr h="485335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36424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926030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47739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4346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234410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32321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56B3A4C0-D5D5-4D45-9C1F-F8972A41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Terminplanung</a:t>
            </a:r>
            <a:br>
              <a:rPr lang="de-CH"/>
            </a:br>
            <a:endParaRPr lang="de-CH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8143497-3AD0-4FB2-8B12-91BD39DDFC72}"/>
              </a:ext>
            </a:extLst>
          </p:cNvPr>
          <p:cNvSpPr txBox="1"/>
          <p:nvPr/>
        </p:nvSpPr>
        <p:spPr>
          <a:xfrm>
            <a:off x="335360" y="5731510"/>
            <a:ext cx="1143000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CH"/>
              <a:t>* z.B.: Planung, Umsetzung, Weiterentwicklung, jährlicher Zwischenbericht mit Herausforderungen zur Inklusion, Schlussbericht</a:t>
            </a:r>
          </a:p>
        </p:txBody>
      </p:sp>
    </p:spTree>
    <p:extLst>
      <p:ext uri="{BB962C8B-B14F-4D97-AF65-F5344CB8AC3E}">
        <p14:creationId xmlns:p14="http://schemas.microsoft.com/office/powerpoint/2010/main" val="3243005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4BEF-1908-41E7-9D3E-43AA6B59D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Kosten und Finanzierung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0CB9A65-F157-41FB-BAD7-D99A5B3A67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11</a:t>
            </a:fld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9B1227-4A85-4E94-ABA0-CA7417BFB4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 dirty="0"/>
              <a:t>Gemäss separater Zusammenstellung (Excel-Vorlage)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57109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12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381000" y="1478112"/>
          <a:ext cx="11430000" cy="50179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843031">
                <a:tc>
                  <a:txBody>
                    <a:bodyPr/>
                    <a:lstStyle/>
                    <a:p>
                      <a:pPr marL="0" indent="0">
                        <a:lnSpc>
                          <a:spcPct val="120000"/>
                        </a:lnSpc>
                        <a:buFont typeface="Symbol" panose="05050102010706020507" pitchFamily="18" charset="2"/>
                        <a:buNone/>
                      </a:pPr>
                      <a:endParaRPr lang="de-CH" sz="1800" b="0">
                        <a:solidFill>
                          <a:schemeClr val="bg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4174907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9144000" cy="1192583"/>
          </a:xfrm>
        </p:spPr>
        <p:txBody>
          <a:bodyPr/>
          <a:lstStyle/>
          <a:p>
            <a:r>
              <a:rPr lang="de-CH" i="1"/>
              <a:t>Backup Folie für zusätzliche Inhalte</a:t>
            </a:r>
          </a:p>
        </p:txBody>
      </p:sp>
    </p:spTree>
    <p:extLst>
      <p:ext uri="{BB962C8B-B14F-4D97-AF65-F5344CB8AC3E}">
        <p14:creationId xmlns:p14="http://schemas.microsoft.com/office/powerpoint/2010/main" val="3267817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2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737392515"/>
              </p:ext>
            </p:extLst>
          </p:nvPr>
        </p:nvGraphicFramePr>
        <p:xfrm>
          <a:off x="371476" y="1124744"/>
          <a:ext cx="11430000" cy="530352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41074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801925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02509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2200" b="0"/>
                        <a:t>Nat. / Internat. </a:t>
                      </a:r>
                      <a:r>
                        <a:rPr lang="de-CH" sz="2200" b="1"/>
                        <a:t>Grossanlass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Name der Veranstaltung: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Sportart:</a:t>
                      </a:r>
                      <a:br>
                        <a:rPr lang="de-CH" sz="1400"/>
                      </a:br>
                      <a:r>
                        <a:rPr lang="de-CH" sz="1400"/>
                        <a:t>Website: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Art der Veranstaltung (WM, EM, SM, JWM, JEM, JSM, andere):</a:t>
                      </a:r>
                      <a:br>
                        <a:rPr lang="de-CH" sz="1400"/>
                      </a:br>
                      <a:r>
                        <a:rPr lang="de-CH" sz="1400"/>
                        <a:t>Termin / Dauer: 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Ort der Veranstaltung: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Veranstalter: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sz="140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Teilnehmende: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Anzahl Nationen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Anzahl Teams / Sportler*innen insgesamt:</a:t>
                      </a:r>
                      <a:br>
                        <a:rPr lang="de-CH" sz="1400"/>
                      </a:br>
                      <a:r>
                        <a:rPr lang="de-CH" sz="1400"/>
                        <a:t>Anzahl Teams / Sportler*innen mit Behinderung: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Anzahl Helfende insgesamt: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Anzahl Helfende mit Behinderung (Helfer-Tandem):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/>
                        <a:t>Anzahl Zuschauende: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759000"/>
                  </a:ext>
                </a:extLst>
              </a:tr>
              <a:tr h="102509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2200" b="1" dirty="0"/>
                        <a:t>Inklusiver Aspekt des Grossanlasses</a:t>
                      </a:r>
                      <a:endParaRPr lang="de-CH" sz="2200" b="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 b="0" dirty="0"/>
                        <a:t>A: Für Sportler*innen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 b="0" dirty="0"/>
                        <a:t>B: Für Zuschauer*innen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 dirty="0"/>
                        <a:t>A: XXX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 dirty="0"/>
                        <a:t>B: XXX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459968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404664"/>
            <a:ext cx="9809932" cy="779827"/>
          </a:xfrm>
        </p:spPr>
        <p:txBody>
          <a:bodyPr/>
          <a:lstStyle/>
          <a:p>
            <a:r>
              <a:rPr lang="de-CH"/>
              <a:t>Projektorganisation Grossanlass mit Inklusion</a:t>
            </a:r>
          </a:p>
        </p:txBody>
      </p:sp>
    </p:spTree>
    <p:extLst>
      <p:ext uri="{BB962C8B-B14F-4D97-AF65-F5344CB8AC3E}">
        <p14:creationId xmlns:p14="http://schemas.microsoft.com/office/powerpoint/2010/main" val="279854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007151934"/>
              </p:ext>
            </p:extLst>
          </p:nvPr>
        </p:nvGraphicFramePr>
        <p:xfrm>
          <a:off x="371476" y="1124745"/>
          <a:ext cx="11430000" cy="5377385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56428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8657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7651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/>
                        <a:t>Zuständigkeit </a:t>
                      </a:r>
                      <a:r>
                        <a:rPr lang="de-CH" sz="2200" b="0" dirty="0"/>
                        <a:t>für Inklusion </a:t>
                      </a:r>
                      <a:r>
                        <a:rPr lang="de-CH" sz="2200" dirty="0"/>
                        <a:t>auf Vorstandsebene Verband</a:t>
                      </a:r>
                      <a:endParaRPr lang="de-CH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400" b="1" dirty="0"/>
                        <a:t>Vorstands-Mitglied: </a:t>
                      </a:r>
                      <a:r>
                        <a:rPr lang="de-CH" sz="1400" dirty="0"/>
                        <a:t>Vorname, Name, E-Mail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184616"/>
                  </a:ext>
                </a:extLst>
              </a:tr>
              <a:tr h="1383766">
                <a:tc>
                  <a:txBody>
                    <a:bodyPr/>
                    <a:lstStyle/>
                    <a:p>
                      <a:r>
                        <a:rPr lang="de-CH" sz="2200" dirty="0"/>
                        <a:t>Projektleitung Inklusion PLI</a:t>
                      </a:r>
                      <a:r>
                        <a:rPr lang="de-CH" sz="2200" b="0" dirty="0"/>
                        <a:t> 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2200" b="0" dirty="0" err="1"/>
                        <a:t>Ggfls</a:t>
                      </a:r>
                      <a:r>
                        <a:rPr lang="de-CH" sz="2200" b="0" dirty="0"/>
                        <a:t> Tandem – PLI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2200" b="0" dirty="0"/>
                        <a:t>(ein PLI mit und </a:t>
                      </a:r>
                      <a:br>
                        <a:rPr lang="de-CH" sz="2200" b="0" dirty="0"/>
                      </a:br>
                      <a:r>
                        <a:rPr lang="de-CH" sz="2200" b="0" dirty="0"/>
                        <a:t>ein PLI ohne Behinderung)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/>
                        <a:t>PLI: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/>
                        <a:t>Vorname, Name, Funktion, Adresse, Tel, E-Mail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/>
                        <a:t>XXX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/>
                        <a:t>Tandem-PLI: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/>
                        <a:t>Vorname, Name</a:t>
                      </a:r>
                      <a:r>
                        <a:rPr lang="de-CH" sz="1400"/>
                        <a:t>, Funktion, </a:t>
                      </a:r>
                      <a:r>
                        <a:rPr lang="de-CH" sz="1400" dirty="0"/>
                        <a:t>Adresse, Tel, E-Mail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/>
                        <a:t>XXX               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3179717">
                <a:tc>
                  <a:txBody>
                    <a:bodyPr/>
                    <a:lstStyle/>
                    <a:p>
                      <a:r>
                        <a:rPr lang="de-CH" sz="2200" dirty="0"/>
                        <a:t>Projektteam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 b="0" dirty="0"/>
                        <a:t>Teammitglieder</a:t>
                      </a:r>
                      <a:br>
                        <a:rPr lang="de-CH" sz="2200" b="0" dirty="0"/>
                      </a:br>
                      <a:r>
                        <a:rPr lang="de-CH" sz="2200" b="0" dirty="0"/>
                        <a:t>- verbandsintern</a:t>
                      </a:r>
                      <a:br>
                        <a:rPr lang="de-CH" sz="2200" b="0" dirty="0"/>
                      </a:br>
                      <a:r>
                        <a:rPr lang="de-CH" sz="2200" b="0" dirty="0"/>
                        <a:t>- verbandsextern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de-CH" sz="2200" b="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 b="0" dirty="0"/>
                        <a:t>Evtl. Kooperation mit anderem Sportverband</a:t>
                      </a:r>
                      <a:br>
                        <a:rPr lang="de-CH" sz="2200" b="0" dirty="0"/>
                      </a:br>
                      <a:endParaRPr lang="de-CH" sz="2200" b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HINWEIS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: Das 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Einbinden von Menschen mit Behinderung </a:t>
                      </a:r>
                      <a:r>
                        <a:rPr lang="de-CH" sz="1400" b="1" dirty="0" err="1">
                          <a:solidFill>
                            <a:schemeClr val="tx1"/>
                          </a:solidFill>
                        </a:rPr>
                        <a:t>MmB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ist ein </a:t>
                      </a:r>
                      <a:r>
                        <a:rPr lang="de-CH" sz="1400" b="0" dirty="0">
                          <a:solidFill>
                            <a:schemeClr val="tx1"/>
                          </a:solidFill>
                        </a:rPr>
                        <a:t>elementares Kriterium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 für gelebte Inklusion. Wünschenswert ist, </a:t>
                      </a:r>
                      <a:r>
                        <a:rPr lang="de-CH" sz="1400" dirty="0" err="1">
                          <a:solidFill>
                            <a:schemeClr val="tx1"/>
                          </a:solidFill>
                        </a:rPr>
                        <a:t>MmB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 ab dieser Ebene 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ins Team 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einzubinden bzw. auch 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als PLI 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oder ein 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Tandem-PLI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 einzusetzen</a:t>
                      </a:r>
                    </a:p>
                    <a:p>
                      <a:r>
                        <a:rPr lang="de-CH" sz="1400" dirty="0"/>
                        <a:t>Vorname, Name, E-Mail involvierter Personen (Regionalverband, Verein, Trainer*innen, Mitarbeiter*innen weiterer Sportverband etc.)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 dirty="0"/>
                        <a:t>Projektteam-Mitglieder Verband: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 dirty="0"/>
                        <a:t>Projektteam-Mitglieder Veranstalter, evtl. Kantone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Evtl. Kooperation mit weiterem Sportverband: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404664"/>
            <a:ext cx="9809932" cy="779827"/>
          </a:xfrm>
        </p:spPr>
        <p:txBody>
          <a:bodyPr/>
          <a:lstStyle/>
          <a:p>
            <a:r>
              <a:rPr lang="de-CH"/>
              <a:t>Projektorganisation Grossanlass mit Inklusion</a:t>
            </a:r>
          </a:p>
        </p:txBody>
      </p:sp>
    </p:spTree>
    <p:extLst>
      <p:ext uri="{BB962C8B-B14F-4D97-AF65-F5344CB8AC3E}">
        <p14:creationId xmlns:p14="http://schemas.microsoft.com/office/powerpoint/2010/main" val="1266945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394687089"/>
              </p:ext>
            </p:extLst>
          </p:nvPr>
        </p:nvGraphicFramePr>
        <p:xfrm>
          <a:off x="363682" y="1476376"/>
          <a:ext cx="11447318" cy="4942977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71609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731224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9210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/>
                        <a:t>Involvierte Institutionen </a:t>
                      </a:r>
                      <a:br>
                        <a:rPr lang="de-CH" sz="2200"/>
                      </a:br>
                      <a:r>
                        <a:rPr lang="de-CH" sz="2200" b="0"/>
                        <a:t>z.B. </a:t>
                      </a:r>
                      <a:r>
                        <a:rPr lang="de-CH" sz="2200" b="0" err="1"/>
                        <a:t>BeHi</a:t>
                      </a:r>
                      <a:r>
                        <a:rPr lang="de-CH" sz="2200" b="0"/>
                        <a:t>-Sportverbände, </a:t>
                      </a:r>
                      <a:r>
                        <a:rPr lang="de-CH" sz="2200" b="0" err="1"/>
                        <a:t>BeHi</a:t>
                      </a:r>
                      <a:r>
                        <a:rPr lang="de-CH" sz="2200" b="0"/>
                        <a:t>-Organisationen, Regionalverbände, Sportvereine, Kantone, Städte, Gemeinden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1400"/>
                        <a:t>Organisation, Vorname, Name, Adresse, Telefon, E-Mail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1400"/>
                        <a:t>XXX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1400"/>
                        <a:t>XXX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140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28398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/>
                        <a:t>Bereits bestehende </a:t>
                      </a:r>
                      <a:r>
                        <a:rPr lang="de-CH" sz="2200" dirty="0">
                          <a:solidFill>
                            <a:schemeClr val="bg1"/>
                          </a:solidFill>
                        </a:rPr>
                        <a:t>Kooperationsvereinbarungen Inklusion z.B. </a:t>
                      </a:r>
                      <a:r>
                        <a:rPr lang="de-CH" sz="2200" b="0" dirty="0">
                          <a:solidFill>
                            <a:schemeClr val="bg1"/>
                          </a:solidFill>
                        </a:rPr>
                        <a:t>mit </a:t>
                      </a:r>
                      <a:r>
                        <a:rPr lang="de-CH" sz="2200" b="0" dirty="0" err="1">
                          <a:solidFill>
                            <a:schemeClr val="bg1"/>
                          </a:solidFill>
                        </a:rPr>
                        <a:t>BeHi</a:t>
                      </a:r>
                      <a:r>
                        <a:rPr lang="de-CH" sz="2200" b="0" dirty="0">
                          <a:solidFill>
                            <a:schemeClr val="bg1"/>
                          </a:solidFill>
                        </a:rPr>
                        <a:t>-Sportverbände, </a:t>
                      </a:r>
                      <a:r>
                        <a:rPr lang="de-CH" sz="2200" b="0" dirty="0" err="1">
                          <a:solidFill>
                            <a:schemeClr val="bg1"/>
                          </a:solidFill>
                        </a:rPr>
                        <a:t>BeHi</a:t>
                      </a:r>
                      <a:r>
                        <a:rPr lang="de-CH" sz="2200" b="0" dirty="0">
                          <a:solidFill>
                            <a:schemeClr val="bg1"/>
                          </a:solidFill>
                        </a:rPr>
                        <a:t>-Organisationen / Partnern des Verbandes (</a:t>
                      </a:r>
                      <a:r>
                        <a:rPr lang="de-CH" sz="2200" b="0" dirty="0" err="1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de-CH" sz="2200" b="0" err="1">
                          <a:solidFill>
                            <a:schemeClr val="bg1"/>
                          </a:solidFill>
                        </a:rPr>
                        <a:t>.</a:t>
                      </a:r>
                      <a:r>
                        <a:rPr lang="de-CH" sz="2200" b="0">
                          <a:solidFill>
                            <a:schemeClr val="bg1"/>
                          </a:solidFill>
                        </a:rPr>
                        <a:t>o.)</a:t>
                      </a:r>
                      <a:endParaRPr lang="de-CH" sz="2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dirty="0">
                          <a:solidFill>
                            <a:schemeClr val="tx1"/>
                          </a:solidFill>
                        </a:rPr>
                        <a:t>Name: </a:t>
                      </a:r>
                      <a:br>
                        <a:rPr lang="de-CH" sz="1800" dirty="0">
                          <a:solidFill>
                            <a:schemeClr val="tx1"/>
                          </a:solidFill>
                        </a:rPr>
                      </a:br>
                      <a:r>
                        <a:rPr lang="de-CH" sz="1800" dirty="0">
                          <a:solidFill>
                            <a:schemeClr val="tx1"/>
                          </a:solidFill>
                        </a:rPr>
                        <a:t>Gültigkeit der Vereinbarung (von – bis Datum)</a:t>
                      </a:r>
                    </a:p>
                    <a:p>
                      <a:r>
                        <a:rPr lang="de-CH" sz="1800" dirty="0">
                          <a:solidFill>
                            <a:schemeClr val="tx1"/>
                          </a:solidFill>
                        </a:rPr>
                        <a:t>Inhalte:</a:t>
                      </a:r>
                      <a:endParaRPr lang="de-CH" sz="1800" dirty="0">
                        <a:solidFill>
                          <a:schemeClr val="tx1"/>
                        </a:solidFill>
                        <a:highlight>
                          <a:srgbClr val="FF00FF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737924" cy="779827"/>
          </a:xfrm>
        </p:spPr>
        <p:txBody>
          <a:bodyPr/>
          <a:lstStyle/>
          <a:p>
            <a:r>
              <a:rPr lang="de-CH"/>
              <a:t>Projektorganisation Grossanlass mit Inklusion </a:t>
            </a:r>
          </a:p>
        </p:txBody>
      </p:sp>
    </p:spTree>
    <p:extLst>
      <p:ext uri="{BB962C8B-B14F-4D97-AF65-F5344CB8AC3E}">
        <p14:creationId xmlns:p14="http://schemas.microsoft.com/office/powerpoint/2010/main" val="2108332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5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065105606"/>
              </p:ext>
            </p:extLst>
          </p:nvPr>
        </p:nvGraphicFramePr>
        <p:xfrm>
          <a:off x="381000" y="1476375"/>
          <a:ext cx="11430000" cy="487340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77078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592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4873400">
                <a:tc>
                  <a:txBody>
                    <a:bodyPr/>
                    <a:lstStyle/>
                    <a:p>
                      <a:r>
                        <a:rPr lang="de-CH" sz="2200" b="0" dirty="0"/>
                        <a:t>Falls der Antrag auf einem </a:t>
                      </a:r>
                      <a:r>
                        <a:rPr lang="de-CH" sz="2200" dirty="0"/>
                        <a:t>bereits bestehenden inklusiven Grossanlass / Event </a:t>
                      </a:r>
                      <a:r>
                        <a:rPr lang="de-CH" sz="2200" b="0" dirty="0"/>
                        <a:t>aufbaut: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 dirty="0"/>
                        <a:t>Grossanlass / Event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 dirty="0"/>
                        <a:t>Bestehende inklusive Projektinhalte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 dirty="0"/>
                        <a:t>Neue inklusive Projektinhalte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Projektorganisation</a:t>
            </a:r>
          </a:p>
        </p:txBody>
      </p:sp>
    </p:spTree>
    <p:extLst>
      <p:ext uri="{BB962C8B-B14F-4D97-AF65-F5344CB8AC3E}">
        <p14:creationId xmlns:p14="http://schemas.microsoft.com/office/powerpoint/2010/main" val="3649421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6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583840323"/>
              </p:ext>
            </p:extLst>
          </p:nvPr>
        </p:nvGraphicFramePr>
        <p:xfrm>
          <a:off x="385762" y="1293696"/>
          <a:ext cx="11420476" cy="4943616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797910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2256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4943616">
                <a:tc>
                  <a:txBody>
                    <a:bodyPr/>
                    <a:lstStyle/>
                    <a:p>
                      <a:r>
                        <a:rPr lang="de-CH" sz="2200" b="0"/>
                        <a:t>Gibt es </a:t>
                      </a:r>
                      <a:r>
                        <a:rPr lang="de-CH" sz="2200" b="1"/>
                        <a:t>VISIONEN</a:t>
                      </a:r>
                      <a:r>
                        <a:rPr lang="de-CH" sz="2200" b="0"/>
                        <a:t>, die durch das Projekt angestrebt werden?</a:t>
                      </a:r>
                    </a:p>
                    <a:p>
                      <a:r>
                        <a:rPr lang="de-CH" sz="2200" b="0"/>
                        <a:t>z.B. </a:t>
                      </a:r>
                      <a:br>
                        <a:rPr lang="de-CH" sz="2200" b="0"/>
                      </a:br>
                      <a:r>
                        <a:rPr lang="de-CH" sz="2200" b="0"/>
                        <a:t>Planung künftiger inklusiver Grossanlässe, neue inklusive Sport-Formate (neue Events, Liga), </a:t>
                      </a:r>
                      <a:br>
                        <a:rPr lang="de-CH" sz="2200" b="0"/>
                      </a:br>
                      <a:r>
                        <a:rPr lang="de-CH" sz="2200" b="0"/>
                        <a:t>Verbandsentwicklung,</a:t>
                      </a:r>
                      <a:br>
                        <a:rPr lang="de-CH" sz="2200" b="0"/>
                      </a:br>
                      <a:r>
                        <a:rPr lang="de-CH" sz="2200" b="0"/>
                        <a:t>verbandsübergreifende Projekte, Sponsoring, Mitgliederstruktur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10313988" cy="779827"/>
          </a:xfrm>
        </p:spPr>
        <p:txBody>
          <a:bodyPr/>
          <a:lstStyle/>
          <a:p>
            <a:r>
              <a:rPr lang="de-CH"/>
              <a:t>Vision(en) mit / durch Inklusion</a:t>
            </a:r>
          </a:p>
        </p:txBody>
      </p:sp>
    </p:spTree>
    <p:extLst>
      <p:ext uri="{BB962C8B-B14F-4D97-AF65-F5344CB8AC3E}">
        <p14:creationId xmlns:p14="http://schemas.microsoft.com/office/powerpoint/2010/main" val="365157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7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798962085"/>
              </p:ext>
            </p:extLst>
          </p:nvPr>
        </p:nvGraphicFramePr>
        <p:xfrm>
          <a:off x="399330" y="1196753"/>
          <a:ext cx="11430000" cy="517177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35458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Kurzbeschreibung des inklusiven Grossanlasses:</a:t>
                      </a:r>
                      <a:endParaRPr kumimoji="0" lang="de-CH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Ausgangslage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(Grossanlass, das Warum für inklusive Aspekte, bisherige inklusive Event-Erfahrungen und Massnahmen)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Zielsetzung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Umsetzung des inklusiven Grossanlasses (inkl. etwaige Herausforderungen) Beschrieb des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inklusiven Aspektes des Grossanlasses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(Teilnehmende / Zuschauer; Wo findet Inklusion wie statt? Bezug auf die Art der Behinderung, Breitensport / Leistungssport, voraussichtliche Anzahl TN aus welchen Vereinen falls schon bekannt,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Einbezug von </a:t>
                      </a:r>
                      <a:r>
                        <a:rPr kumimoji="0" lang="de-CH" sz="1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MmB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Sport-Clubs des </a:t>
                      </a:r>
                      <a:r>
                        <a:rPr kumimoji="0" lang="de-CH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BeHi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-Sports und des Regelsports ins Projekt)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Beschrieb des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Vorgehens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und der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Meilensteine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aktive Rolle des Verbandes;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Einbindung von Menschen mit Behinderung </a:t>
                      </a:r>
                      <a:r>
                        <a:rPr kumimoji="0" lang="de-CH" sz="1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MmB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, Sensibilisierung und Schulung Involvierter und Interessierter)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Aufbau verbandsinterner Inklusionskompetenzen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(verbandsintern, in Vereinen, bei Veranstaltern, in beteiligten/interessierten Institutionen, evtl. verbandsübergreifend)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Evtl. Einbezug der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Kantone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(kantonale Ansprechpartner für Inklusion im Sport) und der Inklusions-Netzwerke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AutoNum type="arabicPeriod"/>
                      </a:pPr>
                      <a:r>
                        <a:rPr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Kommunikation (Marketing/PR)</a:t>
                      </a: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 intern und extern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1422734"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881940" cy="779827"/>
          </a:xfrm>
        </p:spPr>
        <p:txBody>
          <a:bodyPr/>
          <a:lstStyle/>
          <a:p>
            <a:r>
              <a:rPr lang="de-CH"/>
              <a:t>Projektbeschreibung Grossanlass mit Inklusion</a:t>
            </a:r>
          </a:p>
        </p:txBody>
      </p:sp>
    </p:spTree>
    <p:extLst>
      <p:ext uri="{BB962C8B-B14F-4D97-AF65-F5344CB8AC3E}">
        <p14:creationId xmlns:p14="http://schemas.microsoft.com/office/powerpoint/2010/main" val="3471928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8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766799727"/>
              </p:ext>
            </p:extLst>
          </p:nvPr>
        </p:nvGraphicFramePr>
        <p:xfrm>
          <a:off x="381000" y="1478112"/>
          <a:ext cx="11430000" cy="4573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366712">
                <a:tc>
                  <a:txBody>
                    <a:bodyPr/>
                    <a:lstStyle/>
                    <a:p>
                      <a:pPr marL="0" indent="0">
                        <a:lnSpc>
                          <a:spcPct val="120000"/>
                        </a:lnSpc>
                        <a:buFont typeface="Symbol" panose="05050102010706020507" pitchFamily="18" charset="2"/>
                        <a:buNone/>
                      </a:pPr>
                      <a:r>
                        <a:rPr lang="de-CH" sz="1800" b="0">
                          <a:solidFill>
                            <a:schemeClr val="bg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4174907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10025956" cy="688528"/>
          </a:xfrm>
        </p:spPr>
        <p:txBody>
          <a:bodyPr/>
          <a:lstStyle/>
          <a:p>
            <a:r>
              <a:rPr lang="de-CH"/>
              <a:t>Projektbeschreibung Grossanlass mit Inklusion</a:t>
            </a:r>
            <a:endParaRPr lang="de-CH" i="1"/>
          </a:p>
        </p:txBody>
      </p:sp>
    </p:spTree>
    <p:extLst>
      <p:ext uri="{BB962C8B-B14F-4D97-AF65-F5344CB8AC3E}">
        <p14:creationId xmlns:p14="http://schemas.microsoft.com/office/powerpoint/2010/main" val="1492108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9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431562928"/>
              </p:ext>
            </p:extLst>
          </p:nvPr>
        </p:nvGraphicFramePr>
        <p:xfrm>
          <a:off x="551384" y="1288053"/>
          <a:ext cx="11259616" cy="4985867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592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420867">
                <a:tc>
                  <a:txBody>
                    <a:bodyPr/>
                    <a:lstStyle/>
                    <a:p>
                      <a:r>
                        <a:rPr lang="de-CH" sz="2200" b="0"/>
                        <a:t>Welche </a:t>
                      </a:r>
                      <a:r>
                        <a:rPr lang="de-CH" sz="2200" b="1"/>
                        <a:t>Bedeutung</a:t>
                      </a:r>
                      <a:r>
                        <a:rPr lang="de-CH" sz="2200" b="0"/>
                        <a:t> hat Inklusion im Verband?</a:t>
                      </a:r>
                    </a:p>
                    <a:p>
                      <a:r>
                        <a:rPr lang="de-CH" sz="2200" b="0"/>
                        <a:t>Im Breitensport / BS?</a:t>
                      </a:r>
                    </a:p>
                    <a:p>
                      <a:r>
                        <a:rPr lang="de-CH" sz="2200" b="0"/>
                        <a:t>Im Leistungssport / LS?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1785467">
                <a:tc>
                  <a:txBody>
                    <a:bodyPr/>
                    <a:lstStyle/>
                    <a:p>
                      <a:r>
                        <a:rPr lang="de-CH" sz="2200" b="0"/>
                        <a:t>Welchen </a:t>
                      </a:r>
                      <a:r>
                        <a:rPr lang="de-CH" sz="2200" b="1"/>
                        <a:t>Nutzen</a:t>
                      </a:r>
                      <a:r>
                        <a:rPr lang="de-CH" sz="2200" b="0"/>
                        <a:t> verspricht sich der Verband durch Inklusion bei Grossevents?</a:t>
                      </a:r>
                    </a:p>
                    <a:p>
                      <a:r>
                        <a:rPr lang="de-CH" sz="2200" b="0"/>
                        <a:t>Welche </a:t>
                      </a:r>
                      <a:r>
                        <a:rPr lang="de-CH" sz="2200" b="1"/>
                        <a:t>Wirkung</a:t>
                      </a:r>
                      <a:r>
                        <a:rPr lang="de-CH" sz="2200" b="0"/>
                        <a:t> soll die Veranstaltung erzielen?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  <a:tr h="1689909">
                <a:tc>
                  <a:txBody>
                    <a:bodyPr/>
                    <a:lstStyle/>
                    <a:p>
                      <a:r>
                        <a:rPr lang="de-CH" sz="2200" b="0"/>
                        <a:t>Wie wird die </a:t>
                      </a:r>
                      <a:r>
                        <a:rPr lang="de-CH" sz="2200" b="1"/>
                        <a:t>Nachhaltigkeit </a:t>
                      </a:r>
                      <a:r>
                        <a:rPr lang="de-CH" sz="2200" b="0"/>
                        <a:t>und der </a:t>
                      </a:r>
                      <a:r>
                        <a:rPr lang="de-CH" sz="2200" b="1"/>
                        <a:t>Wissenstransfer </a:t>
                      </a:r>
                      <a:r>
                        <a:rPr lang="de-CH" sz="2200" b="0"/>
                        <a:t>im Verband </a:t>
                      </a:r>
                      <a:r>
                        <a:rPr lang="de-CH" sz="2200" b="1"/>
                        <a:t>sichergestellt?</a:t>
                      </a:r>
                    </a:p>
                    <a:p>
                      <a:r>
                        <a:rPr lang="de-CH" sz="2200" b="0"/>
                        <a:t>Wie geht es nach 2026 weiter?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Relevanz, Chancen &amp; Nachhaltigkeit </a:t>
            </a:r>
          </a:p>
        </p:txBody>
      </p:sp>
    </p:spTree>
    <p:extLst>
      <p:ext uri="{BB962C8B-B14F-4D97-AF65-F5344CB8AC3E}">
        <p14:creationId xmlns:p14="http://schemas.microsoft.com/office/powerpoint/2010/main" val="4035612240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wissOlympic_V1.potx" id="{2A6EEF45-E851-41B7-B2B8-E63B2AAF28EA}" vid="{8831D702-0CD8-45EC-BE7A-2569ABCB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83B8BB25976C4B9B879F57A49CD3A0" ma:contentTypeVersion="14" ma:contentTypeDescription="Ein neues Dokument erstellen." ma:contentTypeScope="" ma:versionID="1c392ac1e2a35d60a9e986add13d9cd4">
  <xsd:schema xmlns:xsd="http://www.w3.org/2001/XMLSchema" xmlns:xs="http://www.w3.org/2001/XMLSchema" xmlns:p="http://schemas.microsoft.com/office/2006/metadata/properties" xmlns:ns2="75d6a3ce-1f40-4f78-afc4-8905ef712d4b" xmlns:ns3="cf7c68d9-d2e3-44f0-8327-8897894d0bb9" targetNamespace="http://schemas.microsoft.com/office/2006/metadata/properties" ma:root="true" ma:fieldsID="822116e8271783ce0ff4c5ec856ba8e6" ns2:_="" ns3:_="">
    <xsd:import namespace="75d6a3ce-1f40-4f78-afc4-8905ef712d4b"/>
    <xsd:import namespace="cf7c68d9-d2e3-44f0-8327-8897894d0b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d6a3ce-1f40-4f78-afc4-8905ef712d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75b9de59-ab2f-400c-94bf-386b782e41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7c68d9-d2e3-44f0-8327-8897894d0bb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586606a-f5a2-4234-a3cc-8c03b15b738d}" ma:internalName="TaxCatchAll" ma:showField="CatchAllData" ma:web="cf7c68d9-d2e3-44f0-8327-8897894d0b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5d6a3ce-1f40-4f78-afc4-8905ef712d4b">
      <Terms xmlns="http://schemas.microsoft.com/office/infopath/2007/PartnerControls"/>
    </lcf76f155ced4ddcb4097134ff3c332f>
    <TaxCatchAll xmlns="cf7c68d9-d2e3-44f0-8327-8897894d0bb9" xsi:nil="true"/>
  </documentManagement>
</p:properties>
</file>

<file path=customXml/itemProps1.xml><?xml version="1.0" encoding="utf-8"?>
<ds:datastoreItem xmlns:ds="http://schemas.openxmlformats.org/officeDocument/2006/customXml" ds:itemID="{729E0181-B123-495C-8FA2-AED929202A41}"/>
</file>

<file path=customXml/itemProps2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7CE063-F7D4-4D4A-8B74-F89105F0EACC}">
  <ds:schemaRefs>
    <ds:schemaRef ds:uri="75d6a3ce-1f40-4f78-afc4-8905ef712d4b"/>
    <ds:schemaRef ds:uri="82abb6e0-92ce-417d-991d-34ae56671f99"/>
    <ds:schemaRef ds:uri="cf7c68d9-d2e3-44f0-8327-8897894d0b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724</Words>
  <Application>Microsoft Office PowerPoint</Application>
  <PresentationFormat>Breitbild</PresentationFormat>
  <Paragraphs>114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Symbol</vt:lpstr>
      <vt:lpstr>Swiss Olympic Titelfolien</vt:lpstr>
      <vt:lpstr>PowerPoint-Präsentation</vt:lpstr>
      <vt:lpstr>Projektorganisation Grossanlass mit Inklusion</vt:lpstr>
      <vt:lpstr>Projektorganisation Grossanlass mit Inklusion</vt:lpstr>
      <vt:lpstr>Projektorganisation Grossanlass mit Inklusion </vt:lpstr>
      <vt:lpstr>Projektorganisation</vt:lpstr>
      <vt:lpstr>Vision(en) mit / durch Inklusion</vt:lpstr>
      <vt:lpstr>Projektbeschreibung Grossanlass mit Inklusion</vt:lpstr>
      <vt:lpstr>Projektbeschreibung Grossanlass mit Inklusion</vt:lpstr>
      <vt:lpstr>Relevanz, Chancen &amp; Nachhaltigkeit </vt:lpstr>
      <vt:lpstr>Terminplanung </vt:lpstr>
      <vt:lpstr>Kosten und Finanzierung</vt:lpstr>
      <vt:lpstr>Backup Folie für zusätzliche Inhalte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Geboltsberger Sarah</dc:creator>
  <cp:lastModifiedBy>Albrecht-Zander Rita</cp:lastModifiedBy>
  <cp:revision>1</cp:revision>
  <dcterms:created xsi:type="dcterms:W3CDTF">2020-02-13T07:53:42Z</dcterms:created>
  <dcterms:modified xsi:type="dcterms:W3CDTF">2024-04-09T08:18:14Z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0x010100AD83B8BB25976C4B9B879F57A49CD3A0</vt:lpwstr>
  </property>
  <property fmtid="{D5CDD505-2E9C-101B-9397-08002B2CF9AE}" pid="3" name="_dlc_DocIdItemGuid">
    <vt:lpwstr>0ce7279a-6ded-4d1f-9978-1f1a1fb0aa4c</vt:lpwstr>
  </property>
  <property fmtid="{D5CDD505-2E9C-101B-9397-08002B2CF9AE}" pid="4" name="MediaServiceImageTags">
    <vt:lpwstr/>
  </property>
</Properties>
</file>