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6"/>
  </p:notesMasterIdLst>
  <p:sldIdLst>
    <p:sldId id="313" r:id="rId5"/>
    <p:sldId id="286" r:id="rId6"/>
    <p:sldId id="294" r:id="rId7"/>
    <p:sldId id="299" r:id="rId8"/>
    <p:sldId id="293" r:id="rId9"/>
    <p:sldId id="296" r:id="rId10"/>
    <p:sldId id="291" r:id="rId11"/>
    <p:sldId id="298" r:id="rId12"/>
    <p:sldId id="288" r:id="rId13"/>
    <p:sldId id="290" r:id="rId14"/>
    <p:sldId id="2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81B2E2-9538-7564-60A6-EBC8AD70C06C}" name="Carere Michele" initials="CM" userId="S::michele.carere@swissolympic.ch::d34c0aeb-f11c-45e1-a86b-5cae4d1c9c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F2A"/>
    <a:srgbClr val="00A651"/>
    <a:srgbClr val="F3C400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213025-50E0-4234-887E-EE7B534E0FC9}" v="1" dt="2024-04-29T11:46:03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recht-Zander Rita" userId="7f58ea5f-7276-4d86-949d-81610b1d6b23" providerId="ADAL" clId="{DD6CBEAE-FCAD-42C9-822B-BEC9E4E6D894}"/>
    <pc:docChg chg="undo custSel delSld modSld">
      <pc:chgData name="Albrecht-Zander Rita" userId="7f58ea5f-7276-4d86-949d-81610b1d6b23" providerId="ADAL" clId="{DD6CBEAE-FCAD-42C9-822B-BEC9E4E6D894}" dt="2024-03-12T11:12:18.066" v="1097" actId="113"/>
      <pc:docMkLst>
        <pc:docMk/>
      </pc:docMkLst>
      <pc:sldChg chg="modSp mod modCm">
        <pc:chgData name="Albrecht-Zander Rita" userId="7f58ea5f-7276-4d86-949d-81610b1d6b23" providerId="ADAL" clId="{DD6CBEAE-FCAD-42C9-822B-BEC9E4E6D894}" dt="2024-03-12T10:00:02.692" v="938"/>
        <pc:sldMkLst>
          <pc:docMk/>
          <pc:sldMk cId="2798543966" sldId="286"/>
        </pc:sldMkLst>
        <pc:spChg chg="mod">
          <ac:chgData name="Albrecht-Zander Rita" userId="7f58ea5f-7276-4d86-949d-81610b1d6b23" providerId="ADAL" clId="{DD6CBEAE-FCAD-42C9-822B-BEC9E4E6D894}" dt="2024-03-01T13:51:31.006" v="248" actId="20577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DD6CBEAE-FCAD-42C9-822B-BEC9E4E6D894}" dt="2024-03-12T09:56:23.748" v="937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lbrecht-Zander Rita" userId="7f58ea5f-7276-4d86-949d-81610b1d6b23" providerId="ADAL" clId="{DD6CBEAE-FCAD-42C9-822B-BEC9E4E6D894}" dt="2024-03-12T10:00:02.692" v="938"/>
              <pc2:cmMkLst xmlns:pc2="http://schemas.microsoft.com/office/powerpoint/2019/9/main/command">
                <pc:docMk/>
                <pc:sldMk cId="2798543966" sldId="286"/>
                <pc2:cmMk id="{1A5D2F99-6155-4768-8C68-F0E5317BADB4}"/>
              </pc2:cmMkLst>
            </pc226:cmChg>
          </p:ext>
        </pc:extLst>
      </pc:sldChg>
      <pc:sldChg chg="modSp mod">
        <pc:chgData name="Albrecht-Zander Rita" userId="7f58ea5f-7276-4d86-949d-81610b1d6b23" providerId="ADAL" clId="{DD6CBEAE-FCAD-42C9-822B-BEC9E4E6D894}" dt="2024-03-12T10:05:39.814" v="995" actId="20577"/>
        <pc:sldMkLst>
          <pc:docMk/>
          <pc:sldMk cId="3243005757" sldId="288"/>
        </pc:sldMkLst>
        <pc:graphicFrameChg chg="modGraphic">
          <ac:chgData name="Albrecht-Zander Rita" userId="7f58ea5f-7276-4d86-949d-81610b1d6b23" providerId="ADAL" clId="{DD6CBEAE-FCAD-42C9-822B-BEC9E4E6D894}" dt="2024-03-12T10:05:39.814" v="995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DD6CBEAE-FCAD-42C9-822B-BEC9E4E6D894}" dt="2024-03-12T10:03:20.069" v="956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DD6CBEAE-FCAD-42C9-822B-BEC9E4E6D894}" dt="2024-03-12T10:03:20.069" v="956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mod">
        <pc:chgData name="Albrecht-Zander Rita" userId="7f58ea5f-7276-4d86-949d-81610b1d6b23" providerId="ADAL" clId="{DD6CBEAE-FCAD-42C9-822B-BEC9E4E6D894}" dt="2024-03-01T14:04:00.140" v="333" actId="113"/>
        <pc:sldMkLst>
          <pc:docMk/>
          <pc:sldMk cId="3649421892" sldId="293"/>
        </pc:sldMkLst>
        <pc:graphicFrameChg chg="modGraphic">
          <ac:chgData name="Albrecht-Zander Rita" userId="7f58ea5f-7276-4d86-949d-81610b1d6b23" providerId="ADAL" clId="{DD6CBEAE-FCAD-42C9-822B-BEC9E4E6D894}" dt="2024-03-01T14:04:00.140" v="333" actId="113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 delCm modCm">
        <pc:chgData name="Albrecht-Zander Rita" userId="7f58ea5f-7276-4d86-949d-81610b1d6b23" providerId="ADAL" clId="{DD6CBEAE-FCAD-42C9-822B-BEC9E4E6D894}" dt="2024-03-12T11:12:18.066" v="1097" actId="113"/>
        <pc:sldMkLst>
          <pc:docMk/>
          <pc:sldMk cId="2108332826" sldId="294"/>
        </pc:sldMkLst>
        <pc:spChg chg="mod">
          <ac:chgData name="Albrecht-Zander Rita" userId="7f58ea5f-7276-4d86-949d-81610b1d6b23" providerId="ADAL" clId="{DD6CBEAE-FCAD-42C9-822B-BEC9E4E6D894}" dt="2024-03-01T13:51:39.484" v="259" actId="20577"/>
          <ac:spMkLst>
            <pc:docMk/>
            <pc:sldMk cId="2108332826" sldId="294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DD6CBEAE-FCAD-42C9-822B-BEC9E4E6D894}" dt="2024-03-12T11:12:18.066" v="1097" actId="113"/>
          <ac:graphicFrameMkLst>
            <pc:docMk/>
            <pc:sldMk cId="2108332826" sldId="294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Albrecht-Zander Rita" userId="7f58ea5f-7276-4d86-949d-81610b1d6b23" providerId="ADAL" clId="{DD6CBEAE-FCAD-42C9-822B-BEC9E4E6D894}" dt="2024-03-12T11:09:50.278" v="1089"/>
              <pc2:cmMkLst xmlns:pc2="http://schemas.microsoft.com/office/powerpoint/2019/9/main/command">
                <pc:docMk/>
                <pc:sldMk cId="2108332826" sldId="294"/>
                <pc2:cmMk id="{6D7579EF-35E3-4981-B8E5-FA8264B17D25}"/>
              </pc2:cmMkLst>
            </pc226:cmChg>
          </p:ext>
        </pc:extLst>
      </pc:sldChg>
      <pc:sldChg chg="modSp mod">
        <pc:chgData name="Albrecht-Zander Rita" userId="7f58ea5f-7276-4d86-949d-81610b1d6b23" providerId="ADAL" clId="{DD6CBEAE-FCAD-42C9-822B-BEC9E4E6D894}" dt="2024-03-11T09:50:32.482" v="620" actId="20577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DD6CBEAE-FCAD-42C9-822B-BEC9E4E6D894}" dt="2024-03-11T09:50:32.482" v="620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del mod">
        <pc:chgData name="Albrecht-Zander Rita" userId="7f58ea5f-7276-4d86-949d-81610b1d6b23" providerId="ADAL" clId="{DD6CBEAE-FCAD-42C9-822B-BEC9E4E6D894}" dt="2024-03-01T13:52:14.993" v="260" actId="2696"/>
        <pc:sldMkLst>
          <pc:docMk/>
          <pc:sldMk cId="4229565788" sldId="312"/>
        </pc:sldMkLst>
        <pc:spChg chg="mod">
          <ac:chgData name="Albrecht-Zander Rita" userId="7f58ea5f-7276-4d86-949d-81610b1d6b23" providerId="ADAL" clId="{DD6CBEAE-FCAD-42C9-822B-BEC9E4E6D894}" dt="2024-03-01T13:37:34.651" v="1" actId="20577"/>
          <ac:spMkLst>
            <pc:docMk/>
            <pc:sldMk cId="4229565788" sldId="312"/>
            <ac:spMk id="4" creationId="{7B68693E-D691-40A6-BABF-769208CD245F}"/>
          </ac:spMkLst>
        </pc:spChg>
      </pc:sldChg>
      <pc:sldChg chg="modSp mod">
        <pc:chgData name="Albrecht-Zander Rita" userId="7f58ea5f-7276-4d86-949d-81610b1d6b23" providerId="ADAL" clId="{DD6CBEAE-FCAD-42C9-822B-BEC9E4E6D894}" dt="2024-03-01T13:47:54.508" v="176" actId="255"/>
        <pc:sldMkLst>
          <pc:docMk/>
          <pc:sldMk cId="2295991849" sldId="313"/>
        </pc:sldMkLst>
        <pc:spChg chg="mod">
          <ac:chgData name="Albrecht-Zander Rita" userId="7f58ea5f-7276-4d86-949d-81610b1d6b23" providerId="ADAL" clId="{DD6CBEAE-FCAD-42C9-822B-BEC9E4E6D894}" dt="2024-03-01T13:47:37.584" v="175" actId="13926"/>
          <ac:spMkLst>
            <pc:docMk/>
            <pc:sldMk cId="2295991849" sldId="313"/>
            <ac:spMk id="2" creationId="{7225FBA4-D212-4C72-B80B-A800BC37E84E}"/>
          </ac:spMkLst>
        </pc:spChg>
        <pc:spChg chg="mod">
          <ac:chgData name="Albrecht-Zander Rita" userId="7f58ea5f-7276-4d86-949d-81610b1d6b23" providerId="ADAL" clId="{DD6CBEAE-FCAD-42C9-822B-BEC9E4E6D894}" dt="2024-03-01T13:47:54.508" v="176" actId="255"/>
          <ac:spMkLst>
            <pc:docMk/>
            <pc:sldMk cId="2295991849" sldId="313"/>
            <ac:spMk id="4" creationId="{50959FD5-D3D8-40A6-BBD3-D28E6419ECD1}"/>
          </ac:spMkLst>
        </pc:spChg>
      </pc:sldChg>
      <pc:sldMasterChg chg="delSldLayout">
        <pc:chgData name="Albrecht-Zander Rita" userId="7f58ea5f-7276-4d86-949d-81610b1d6b23" providerId="ADAL" clId="{DD6CBEAE-FCAD-42C9-822B-BEC9E4E6D894}" dt="2024-03-01T13:52:14.993" v="260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DD6CBEAE-FCAD-42C9-822B-BEC9E4E6D894}" dt="2024-03-01T13:52:14.993" v="260" actId="2696"/>
          <pc:sldLayoutMkLst>
            <pc:docMk/>
            <pc:sldMasterMk cId="3902457945" sldId="2147483697"/>
            <pc:sldLayoutMk cId="940765224" sldId="2147483701"/>
          </pc:sldLayoutMkLst>
        </pc:sldLayoutChg>
      </pc:sldMasterChg>
    </pc:docChg>
  </pc:docChgLst>
  <pc:docChgLst>
    <pc:chgData name="Albrecht-Zander Rita" userId="7f58ea5f-7276-4d86-949d-81610b1d6b23" providerId="ADAL" clId="{453F506A-6728-42DA-933B-A5CCE85B8570}"/>
    <pc:docChg chg="modSld">
      <pc:chgData name="Albrecht-Zander Rita" userId="7f58ea5f-7276-4d86-949d-81610b1d6b23" providerId="ADAL" clId="{453F506A-6728-42DA-933B-A5CCE85B8570}" dt="2024-04-09T07:30:01.654" v="47" actId="6549"/>
      <pc:docMkLst>
        <pc:docMk/>
      </pc:docMkLst>
      <pc:sldChg chg="modSp mod">
        <pc:chgData name="Albrecht-Zander Rita" userId="7f58ea5f-7276-4d86-949d-81610b1d6b23" providerId="ADAL" clId="{453F506A-6728-42DA-933B-A5CCE85B8570}" dt="2024-04-09T07:28:17.243" v="42" actId="6549"/>
        <pc:sldMkLst>
          <pc:docMk/>
          <pc:sldMk cId="2798543966" sldId="286"/>
        </pc:sldMkLst>
        <pc:graphicFrameChg chg="modGraphic">
          <ac:chgData name="Albrecht-Zander Rita" userId="7f58ea5f-7276-4d86-949d-81610b1d6b23" providerId="ADAL" clId="{453F506A-6728-42DA-933B-A5CCE85B8570}" dt="2024-04-09T07:28:17.243" v="42" actId="6549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453F506A-6728-42DA-933B-A5CCE85B8570}" dt="2024-04-09T07:30:01.654" v="47" actId="6549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453F506A-6728-42DA-933B-A5CCE85B8570}" dt="2024-04-09T07:30:01.654" v="47" actId="6549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</pc:docChg>
  </pc:docChgLst>
  <pc:docChgLst>
    <pc:chgData name="Albrecht-Zander Rita" userId="S::rita.albrecht-zander@swissolympic.ch::7f58ea5f-7276-4d86-949d-81610b1d6b23" providerId="AD" clId="Web-{D21A7F7D-902B-985F-3DFC-E3D93CEC509A}"/>
    <pc:docChg chg="modSld">
      <pc:chgData name="Albrecht-Zander Rita" userId="S::rita.albrecht-zander@swissolympic.ch::7f58ea5f-7276-4d86-949d-81610b1d6b23" providerId="AD" clId="Web-{D21A7F7D-902B-985F-3DFC-E3D93CEC509A}" dt="2024-03-12T09:28:38.999" v="7"/>
      <pc:docMkLst>
        <pc:docMk/>
      </pc:docMkLst>
      <pc:sldChg chg="modSp">
        <pc:chgData name="Albrecht-Zander Rita" userId="S::rita.albrecht-zander@swissolympic.ch::7f58ea5f-7276-4d86-949d-81610b1d6b23" providerId="AD" clId="Web-{D21A7F7D-902B-985F-3DFC-E3D93CEC509A}" dt="2024-03-12T09:28:38.999" v="7"/>
        <pc:sldMkLst>
          <pc:docMk/>
          <pc:sldMk cId="2798543966" sldId="286"/>
        </pc:sldMkLst>
        <pc:graphicFrameChg chg="mod modGraphic">
          <ac:chgData name="Albrecht-Zander Rita" userId="S::rita.albrecht-zander@swissolympic.ch::7f58ea5f-7276-4d86-949d-81610b1d6b23" providerId="AD" clId="Web-{D21A7F7D-902B-985F-3DFC-E3D93CEC509A}" dt="2024-03-12T09:28:38.999" v="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</pc:docChg>
  </pc:docChgLst>
  <pc:docChgLst>
    <pc:chgData name="Carere Michele" userId="d34c0aeb-f11c-45e1-a86b-5cae4d1c9c1b" providerId="ADAL" clId="{1FF790EF-21D6-4F3D-9B8B-0DBC64C501CB}"/>
    <pc:docChg chg="">
      <pc:chgData name="Carere Michele" userId="d34c0aeb-f11c-45e1-a86b-5cae4d1c9c1b" providerId="ADAL" clId="{1FF790EF-21D6-4F3D-9B8B-0DBC64C501CB}" dt="2024-03-11T14:00:04.527" v="1"/>
      <pc:docMkLst>
        <pc:docMk/>
      </pc:docMkLst>
      <pc:sldChg chg="addCm">
        <pc:chgData name="Carere Michele" userId="d34c0aeb-f11c-45e1-a86b-5cae4d1c9c1b" providerId="ADAL" clId="{1FF790EF-21D6-4F3D-9B8B-0DBC64C501CB}" dt="2024-03-11T13:58:57.059" v="0"/>
        <pc:sldMkLst>
          <pc:docMk/>
          <pc:sldMk cId="2798543966" sldId="2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1FF790EF-21D6-4F3D-9B8B-0DBC64C501CB}" dt="2024-03-11T13:58:57.059" v="0"/>
              <pc2:cmMkLst xmlns:pc2="http://schemas.microsoft.com/office/powerpoint/2019/9/main/command">
                <pc:docMk/>
                <pc:sldMk cId="2798543966" sldId="286"/>
                <pc2:cmMk id="{1A5D2F99-6155-4768-8C68-F0E5317BADB4}"/>
              </pc2:cmMkLst>
            </pc226:cmChg>
          </p:ext>
        </pc:extLst>
      </pc:sldChg>
      <pc:sldChg chg="addCm">
        <pc:chgData name="Carere Michele" userId="d34c0aeb-f11c-45e1-a86b-5cae4d1c9c1b" providerId="ADAL" clId="{1FF790EF-21D6-4F3D-9B8B-0DBC64C501CB}" dt="2024-03-11T14:00:04.527" v="1"/>
        <pc:sldMkLst>
          <pc:docMk/>
          <pc:sldMk cId="2108332826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1FF790EF-21D6-4F3D-9B8B-0DBC64C501CB}" dt="2024-03-11T14:00:04.527" v="1"/>
              <pc2:cmMkLst xmlns:pc2="http://schemas.microsoft.com/office/powerpoint/2019/9/main/command">
                <pc:docMk/>
                <pc:sldMk cId="2108332826" sldId="294"/>
                <pc2:cmMk id="{6D7579EF-35E3-4981-B8E5-FA8264B17D25}"/>
              </pc2:cmMkLst>
            </pc226:cmChg>
          </p:ext>
        </pc:extLst>
      </pc:sldChg>
    </pc:docChg>
  </pc:docChgLst>
  <pc:docChgLst>
    <pc:chgData name="Albrecht-Zander Rita" userId="S::rita.albrecht-zander@swissolympic.ch::7f58ea5f-7276-4d86-949d-81610b1d6b23" providerId="AD" clId="Web-{31111F2C-374D-F0D1-FDAB-F74D8C7B9EA2}"/>
    <pc:docChg chg="modSld">
      <pc:chgData name="Albrecht-Zander Rita" userId="S::rita.albrecht-zander@swissolympic.ch::7f58ea5f-7276-4d86-949d-81610b1d6b23" providerId="AD" clId="Web-{31111F2C-374D-F0D1-FDAB-F74D8C7B9EA2}" dt="2024-01-29T17:02:51.195" v="375"/>
      <pc:docMkLst>
        <pc:docMk/>
      </pc:docMkLst>
      <pc:sldChg chg="modSp">
        <pc:chgData name="Albrecht-Zander Rita" userId="S::rita.albrecht-zander@swissolympic.ch::7f58ea5f-7276-4d86-949d-81610b1d6b23" providerId="AD" clId="Web-{31111F2C-374D-F0D1-FDAB-F74D8C7B9EA2}" dt="2024-01-29T17:00:23.192" v="251"/>
        <pc:sldMkLst>
          <pc:docMk/>
          <pc:sldMk cId="2798543966" sldId="286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0:23.192" v="25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Albrecht-Zander Rita" userId="S::rita.albrecht-zander@swissolympic.ch::7f58ea5f-7276-4d86-949d-81610b1d6b23" providerId="AD" clId="Web-{31111F2C-374D-F0D1-FDAB-F74D8C7B9EA2}" dt="2024-01-29T17:01:48.084" v="271" actId="20577"/>
        <pc:sldMkLst>
          <pc:docMk/>
          <pc:sldMk cId="3243005757" sldId="288"/>
        </pc:sldMkLst>
        <pc:spChg chg="mod">
          <ac:chgData name="Albrecht-Zander Rita" userId="S::rita.albrecht-zander@swissolympic.ch::7f58ea5f-7276-4d86-949d-81610b1d6b23" providerId="AD" clId="Web-{31111F2C-374D-F0D1-FDAB-F74D8C7B9EA2}" dt="2024-01-29T17:01:48.084" v="271" actId="20577"/>
          <ac:spMkLst>
            <pc:docMk/>
            <pc:sldMk cId="3243005757" sldId="288"/>
            <ac:spMk id="3" creationId="{68143497-3AD0-4FB2-8B12-91BD39DDFC72}"/>
          </ac:spMkLst>
        </pc:spChg>
      </pc:sldChg>
      <pc:sldChg chg="modSp">
        <pc:chgData name="Albrecht-Zander Rita" userId="S::rita.albrecht-zander@swissolympic.ch::7f58ea5f-7276-4d86-949d-81610b1d6b23" providerId="AD" clId="Web-{31111F2C-374D-F0D1-FDAB-F74D8C7B9EA2}" dt="2024-01-29T17:02:51.195" v="375"/>
        <pc:sldMkLst>
          <pc:docMk/>
          <pc:sldMk cId="3471928836" sldId="296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2:51.195" v="375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">
        <pc:chgData name="Albrecht-Zander Rita" userId="S::rita.albrecht-zander@swissolympic.ch::7f58ea5f-7276-4d86-949d-81610b1d6b23" providerId="AD" clId="Web-{31111F2C-374D-F0D1-FDAB-F74D8C7B9EA2}" dt="2024-01-29T17:01:20.162" v="265"/>
        <pc:sldMkLst>
          <pc:docMk/>
          <pc:sldMk cId="3651576867" sldId="299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1:20.162" v="265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</pc:docChg>
  </pc:docChgLst>
  <pc:docChgLst>
    <pc:chgData name="Ochsner Tobias" userId="be33dc8b-6cea-44f5-bbdc-9770cd89141e" providerId="ADAL" clId="{44213025-50E0-4234-887E-EE7B534E0FC9}"/>
    <pc:docChg chg="custSel modSld">
      <pc:chgData name="Ochsner Tobias" userId="be33dc8b-6cea-44f5-bbdc-9770cd89141e" providerId="ADAL" clId="{44213025-50E0-4234-887E-EE7B534E0FC9}" dt="2024-04-29T11:48:24.364" v="20" actId="404"/>
      <pc:docMkLst>
        <pc:docMk/>
      </pc:docMkLst>
      <pc:sldChg chg="modSp mod">
        <pc:chgData name="Ochsner Tobias" userId="be33dc8b-6cea-44f5-bbdc-9770cd89141e" providerId="ADAL" clId="{44213025-50E0-4234-887E-EE7B534E0FC9}" dt="2024-04-29T11:44:17.591" v="8" actId="1076"/>
        <pc:sldMkLst>
          <pc:docMk/>
          <pc:sldMk cId="2798543966" sldId="286"/>
        </pc:sldMkLst>
        <pc:graphicFrameChg chg="mod modGraphic">
          <ac:chgData name="Ochsner Tobias" userId="be33dc8b-6cea-44f5-bbdc-9770cd89141e" providerId="ADAL" clId="{44213025-50E0-4234-887E-EE7B534E0FC9}" dt="2024-04-29T11:44:17.591" v="8" actId="1076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44213025-50E0-4234-887E-EE7B534E0FC9}" dt="2024-04-29T11:44:33.119" v="10" actId="14100"/>
        <pc:sldMkLst>
          <pc:docMk/>
          <pc:sldMk cId="2108332826" sldId="294"/>
        </pc:sldMkLst>
        <pc:graphicFrameChg chg="modGraphic">
          <ac:chgData name="Ochsner Tobias" userId="be33dc8b-6cea-44f5-bbdc-9770cd89141e" providerId="ADAL" clId="{44213025-50E0-4234-887E-EE7B534E0FC9}" dt="2024-04-29T11:44:33.119" v="10" actId="14100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44213025-50E0-4234-887E-EE7B534E0FC9}" dt="2024-04-29T11:44:59.880" v="12" actId="14100"/>
        <pc:sldMkLst>
          <pc:docMk/>
          <pc:sldMk cId="3471928836" sldId="296"/>
        </pc:sldMkLst>
        <pc:graphicFrameChg chg="modGraphic">
          <ac:chgData name="Ochsner Tobias" userId="be33dc8b-6cea-44f5-bbdc-9770cd89141e" providerId="ADAL" clId="{44213025-50E0-4234-887E-EE7B534E0FC9}" dt="2024-04-29T11:44:59.880" v="12" actId="14100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addSp delSp modSp mod">
        <pc:chgData name="Ochsner Tobias" userId="be33dc8b-6cea-44f5-bbdc-9770cd89141e" providerId="ADAL" clId="{44213025-50E0-4234-887E-EE7B534E0FC9}" dt="2024-04-29T11:46:07.183" v="17" actId="14100"/>
        <pc:sldMkLst>
          <pc:docMk/>
          <pc:sldMk cId="4035612240" sldId="298"/>
        </pc:sldMkLst>
        <pc:spChg chg="del">
          <ac:chgData name="Ochsner Tobias" userId="be33dc8b-6cea-44f5-bbdc-9770cd89141e" providerId="ADAL" clId="{44213025-50E0-4234-887E-EE7B534E0FC9}" dt="2024-04-29T11:46:01.171" v="15" actId="478"/>
          <ac:spMkLst>
            <pc:docMk/>
            <pc:sldMk cId="4035612240" sldId="298"/>
            <ac:spMk id="4" creationId="{40DF3BE9-75BE-422D-92C5-18C700940FC9}"/>
          </ac:spMkLst>
        </pc:spChg>
        <pc:spChg chg="add del mod">
          <ac:chgData name="Ochsner Tobias" userId="be33dc8b-6cea-44f5-bbdc-9770cd89141e" providerId="ADAL" clId="{44213025-50E0-4234-887E-EE7B534E0FC9}" dt="2024-04-29T11:46:03.713" v="16"/>
          <ac:spMkLst>
            <pc:docMk/>
            <pc:sldMk cId="4035612240" sldId="298"/>
            <ac:spMk id="5" creationId="{3327FC66-A5A6-6FA1-04AD-CC092F63322C}"/>
          </ac:spMkLst>
        </pc:spChg>
        <pc:spChg chg="add mod">
          <ac:chgData name="Ochsner Tobias" userId="be33dc8b-6cea-44f5-bbdc-9770cd89141e" providerId="ADAL" clId="{44213025-50E0-4234-887E-EE7B534E0FC9}" dt="2024-04-29T11:46:07.183" v="17" actId="14100"/>
          <ac:spMkLst>
            <pc:docMk/>
            <pc:sldMk cId="4035612240" sldId="298"/>
            <ac:spMk id="7" creationId="{A2382ECE-EA37-6658-8B22-0BA03308B502}"/>
          </ac:spMkLst>
        </pc:spChg>
        <pc:graphicFrameChg chg="mod modGraphic">
          <ac:chgData name="Ochsner Tobias" userId="be33dc8b-6cea-44f5-bbdc-9770cd89141e" providerId="ADAL" clId="{44213025-50E0-4234-887E-EE7B534E0FC9}" dt="2024-04-29T11:45:22.907" v="14" actId="14100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modSp mod">
        <pc:chgData name="Ochsner Tobias" userId="be33dc8b-6cea-44f5-bbdc-9770cd89141e" providerId="ADAL" clId="{44213025-50E0-4234-887E-EE7B534E0FC9}" dt="2024-04-29T11:48:24.364" v="20" actId="404"/>
        <pc:sldMkLst>
          <pc:docMk/>
          <pc:sldMk cId="2295991849" sldId="313"/>
        </pc:sldMkLst>
        <pc:spChg chg="mod">
          <ac:chgData name="Ochsner Tobias" userId="be33dc8b-6cea-44f5-bbdc-9770cd89141e" providerId="ADAL" clId="{44213025-50E0-4234-887E-EE7B534E0FC9}" dt="2024-04-29T11:48:24.364" v="20" actId="404"/>
          <ac:spMkLst>
            <pc:docMk/>
            <pc:sldMk cId="2295991849" sldId="313"/>
            <ac:spMk id="2" creationId="{7225FBA4-D212-4C72-B80B-A800BC37E84E}"/>
          </ac:spMkLst>
        </pc:spChg>
        <pc:spChg chg="mod">
          <ac:chgData name="Ochsner Tobias" userId="be33dc8b-6cea-44f5-bbdc-9770cd89141e" providerId="ADAL" clId="{44213025-50E0-4234-887E-EE7B534E0FC9}" dt="2024-04-29T11:48:18.168" v="19" actId="404"/>
          <ac:spMkLst>
            <pc:docMk/>
            <pc:sldMk cId="2295991849" sldId="313"/>
            <ac:spMk id="4" creationId="{50959FD5-D3D8-40A6-BBD3-D28E6419ECD1}"/>
          </ac:spMkLst>
        </pc:spChg>
      </pc:sldChg>
    </pc:docChg>
  </pc:docChgLst>
  <pc:docChgLst>
    <pc:chgData name="Albrecht-Zander Rita" userId="7f58ea5f-7276-4d86-949d-81610b1d6b23" providerId="ADAL" clId="{E6288742-8409-46D7-8832-27DDC9F7B0CC}"/>
    <pc:docChg chg="undo custSel addSld modSld sldOrd">
      <pc:chgData name="Albrecht-Zander Rita" userId="7f58ea5f-7276-4d86-949d-81610b1d6b23" providerId="ADAL" clId="{E6288742-8409-46D7-8832-27DDC9F7B0CC}" dt="2024-01-05T16:35:13.734" v="249" actId="20577"/>
      <pc:docMkLst>
        <pc:docMk/>
      </pc:docMkLst>
      <pc:sldChg chg="modSp mod">
        <pc:chgData name="Albrecht-Zander Rita" userId="7f58ea5f-7276-4d86-949d-81610b1d6b23" providerId="ADAL" clId="{E6288742-8409-46D7-8832-27DDC9F7B0CC}" dt="2024-01-05T16:35:13.734" v="249" actId="20577"/>
        <pc:sldMkLst>
          <pc:docMk/>
          <pc:sldMk cId="2886716991" sldId="285"/>
        </pc:sldMkLst>
        <pc:graphicFrameChg chg="modGraphic">
          <ac:chgData name="Albrecht-Zander Rita" userId="7f58ea5f-7276-4d86-949d-81610b1d6b23" providerId="ADAL" clId="{E6288742-8409-46D7-8832-27DDC9F7B0CC}" dt="2024-01-05T16:35:13.734" v="249" actId="20577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49:57.351" v="20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E6288742-8409-46D7-8832-27DDC9F7B0CC}" dt="2024-01-05T12:49:57.351" v="20" actId="20577"/>
          <ac:spMkLst>
            <pc:docMk/>
            <pc:sldMk cId="2798543966" sldId="286"/>
            <ac:spMk id="4" creationId="{40DF3BE9-75BE-422D-92C5-18C700940FC9}"/>
          </ac:spMkLst>
        </pc:spChg>
      </pc:sldChg>
      <pc:sldChg chg="addSp delSp modSp mod ord">
        <pc:chgData name="Albrecht-Zander Rita" userId="7f58ea5f-7276-4d86-949d-81610b1d6b23" providerId="ADAL" clId="{E6288742-8409-46D7-8832-27DDC9F7B0CC}" dt="2024-01-05T16:34:35.901" v="197"/>
        <pc:sldMkLst>
          <pc:docMk/>
          <pc:sldMk cId="638304663" sldId="291"/>
        </pc:sldMkLst>
        <pc:spChg chg="mod">
          <ac:chgData name="Albrecht-Zander Rita" userId="7f58ea5f-7276-4d86-949d-81610b1d6b23" providerId="ADAL" clId="{E6288742-8409-46D7-8832-27DDC9F7B0CC}" dt="2024-01-05T12:51:36.921" v="84"/>
          <ac:spMkLst>
            <pc:docMk/>
            <pc:sldMk cId="638304663" sldId="291"/>
            <ac:spMk id="4" creationId="{F0ED733B-4EF3-4DC5-97AD-4FC185A8544E}"/>
          </ac:spMkLst>
        </pc:spChg>
        <pc:spChg chg="add del mod">
          <ac:chgData name="Albrecht-Zander Rita" userId="7f58ea5f-7276-4d86-949d-81610b1d6b23" providerId="ADAL" clId="{E6288742-8409-46D7-8832-27DDC9F7B0CC}" dt="2024-01-05T16:34:35.901" v="197"/>
          <ac:spMkLst>
            <pc:docMk/>
            <pc:sldMk cId="638304663" sldId="291"/>
            <ac:spMk id="5" creationId="{C1DF64F6-58FB-9F9D-DD66-756114D554A6}"/>
          </ac:spMkLst>
        </pc:spChg>
        <pc:spChg chg="add del mod">
          <ac:chgData name="Albrecht-Zander Rita" userId="7f58ea5f-7276-4d86-949d-81610b1d6b23" providerId="ADAL" clId="{E6288742-8409-46D7-8832-27DDC9F7B0CC}" dt="2024-01-05T12:53:20.206" v="143" actId="478"/>
          <ac:spMkLst>
            <pc:docMk/>
            <pc:sldMk cId="638304663" sldId="291"/>
            <ac:spMk id="8" creationId="{ED82A97F-F7B9-356B-CC04-72B979C4FDCA}"/>
          </ac:spMkLst>
        </pc:spChg>
        <pc:graphicFrameChg chg="add del mod modGraphic">
          <ac:chgData name="Albrecht-Zander Rita" userId="7f58ea5f-7276-4d86-949d-81610b1d6b23" providerId="ADAL" clId="{E6288742-8409-46D7-8832-27DDC9F7B0CC}" dt="2024-01-05T12:53:20.206" v="143" actId="478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49:40.750" v="18" actId="20577"/>
        <pc:sldMkLst>
          <pc:docMk/>
          <pc:sldMk cId="11335797" sldId="292"/>
        </pc:sldMkLst>
        <pc:spChg chg="mod">
          <ac:chgData name="Albrecht-Zander Rita" userId="7f58ea5f-7276-4d86-949d-81610b1d6b23" providerId="ADAL" clId="{E6288742-8409-46D7-8832-27DDC9F7B0CC}" dt="2024-01-05T12:49:40.750" v="18" actId="20577"/>
          <ac:spMkLst>
            <pc:docMk/>
            <pc:sldMk cId="11335797" sldId="292"/>
            <ac:spMk id="4" creationId="{066229B8-7D5B-4393-B1B0-10AF5CE99B2C}"/>
          </ac:spMkLst>
        </pc:spChg>
        <pc:spChg chg="mod">
          <ac:chgData name="Albrecht-Zander Rita" userId="7f58ea5f-7276-4d86-949d-81610b1d6b23" providerId="ADAL" clId="{E6288742-8409-46D7-8832-27DDC9F7B0CC}" dt="2024-01-05T12:49:29.415" v="14" actId="1076"/>
          <ac:spMkLst>
            <pc:docMk/>
            <pc:sldMk cId="11335797" sldId="292"/>
            <ac:spMk id="5" creationId="{436F0953-C8F0-4D79-B0AD-68EAA8481170}"/>
          </ac:spMkLst>
        </pc:spChg>
      </pc:sldChg>
      <pc:sldChg chg="modSp mod">
        <pc:chgData name="Albrecht-Zander Rita" userId="7f58ea5f-7276-4d86-949d-81610b1d6b23" providerId="ADAL" clId="{E6288742-8409-46D7-8832-27DDC9F7B0CC}" dt="2024-01-05T12:50:50.400" v="42" actId="14734"/>
        <pc:sldMkLst>
          <pc:docMk/>
          <pc:sldMk cId="3649421892" sldId="293"/>
        </pc:sldMkLst>
        <pc:spChg chg="mod">
          <ac:chgData name="Albrecht-Zander Rita" userId="7f58ea5f-7276-4d86-949d-81610b1d6b23" providerId="ADAL" clId="{E6288742-8409-46D7-8832-27DDC9F7B0CC}" dt="2024-01-05T12:50:10.302" v="24" actId="20577"/>
          <ac:spMkLst>
            <pc:docMk/>
            <pc:sldMk cId="3649421892" sldId="293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E6288742-8409-46D7-8832-27DDC9F7B0CC}" dt="2024-01-05T12:50:50.400" v="42" actId="14734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50:02.708" v="22" actId="20577"/>
        <pc:sldMkLst>
          <pc:docMk/>
          <pc:sldMk cId="2108332826" sldId="294"/>
        </pc:sldMkLst>
        <pc:spChg chg="mod">
          <ac:chgData name="Albrecht-Zander Rita" userId="7f58ea5f-7276-4d86-949d-81610b1d6b23" providerId="ADAL" clId="{E6288742-8409-46D7-8832-27DDC9F7B0CC}" dt="2024-01-05T12:50:02.708" v="22" actId="20577"/>
          <ac:spMkLst>
            <pc:docMk/>
            <pc:sldMk cId="2108332826" sldId="294"/>
            <ac:spMk id="4" creationId="{40DF3BE9-75BE-422D-92C5-18C700940FC9}"/>
          </ac:spMkLst>
        </pc:spChg>
      </pc:sldChg>
      <pc:sldChg chg="modSp mod">
        <pc:chgData name="Albrecht-Zander Rita" userId="7f58ea5f-7276-4d86-949d-81610b1d6b23" providerId="ADAL" clId="{E6288742-8409-46D7-8832-27DDC9F7B0CC}" dt="2024-01-05T12:52:29.203" v="127" actId="20577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E6288742-8409-46D7-8832-27DDC9F7B0CC}" dt="2024-01-05T12:52:29.203" v="127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add">
        <pc:chgData name="Albrecht-Zander Rita" userId="7f58ea5f-7276-4d86-949d-81610b1d6b23" providerId="ADAL" clId="{E6288742-8409-46D7-8832-27DDC9F7B0CC}" dt="2024-01-05T12:51:15.437" v="45" actId="2890"/>
        <pc:sldMkLst>
          <pc:docMk/>
          <pc:sldMk cId="1492108788" sldId="297"/>
        </pc:sldMkLst>
      </pc:sldChg>
    </pc:docChg>
  </pc:docChgLst>
  <pc:docChgLst>
    <pc:chgData name="Albrecht-Zander Rita" userId="7f58ea5f-7276-4d86-949d-81610b1d6b23" providerId="ADAL" clId="{F8170AE6-B6BB-43CE-9E3A-713AB215919D}"/>
    <pc:docChg chg="undo custSel modSld">
      <pc:chgData name="Albrecht-Zander Rita" userId="7f58ea5f-7276-4d86-949d-81610b1d6b23" providerId="ADAL" clId="{F8170AE6-B6BB-43CE-9E3A-713AB215919D}" dt="2024-04-23T07:59:21.626" v="8" actId="14100"/>
      <pc:docMkLst>
        <pc:docMk/>
      </pc:docMkLst>
      <pc:sldChg chg="delCm">
        <pc:chgData name="Albrecht-Zander Rita" userId="7f58ea5f-7276-4d86-949d-81610b1d6b23" providerId="ADAL" clId="{F8170AE6-B6BB-43CE-9E3A-713AB215919D}" dt="2024-04-23T07:38:22.146" v="0"/>
        <pc:sldMkLst>
          <pc:docMk/>
          <pc:sldMk cId="2798543966" sldId="2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lbrecht-Zander Rita" userId="7f58ea5f-7276-4d86-949d-81610b1d6b23" providerId="ADAL" clId="{F8170AE6-B6BB-43CE-9E3A-713AB215919D}" dt="2024-04-23T07:38:22.146" v="0"/>
              <pc2:cmMkLst xmlns:pc2="http://schemas.microsoft.com/office/powerpoint/2019/9/main/command">
                <pc:docMk/>
                <pc:sldMk cId="2798543966" sldId="286"/>
                <pc2:cmMk id="{1A5D2F99-6155-4768-8C68-F0E5317BADB4}"/>
              </pc2:cmMkLst>
            </pc226:cmChg>
          </p:ext>
        </pc:extLst>
      </pc:sldChg>
      <pc:sldChg chg="modSp mod">
        <pc:chgData name="Albrecht-Zander Rita" userId="7f58ea5f-7276-4d86-949d-81610b1d6b23" providerId="ADAL" clId="{F8170AE6-B6BB-43CE-9E3A-713AB215919D}" dt="2024-04-23T07:59:21.626" v="8" actId="14100"/>
        <pc:sldMkLst>
          <pc:docMk/>
          <pc:sldMk cId="4035612240" sldId="298"/>
        </pc:sldMkLst>
        <pc:spChg chg="mod">
          <ac:chgData name="Albrecht-Zander Rita" userId="7f58ea5f-7276-4d86-949d-81610b1d6b23" providerId="ADAL" clId="{F8170AE6-B6BB-43CE-9E3A-713AB215919D}" dt="2024-04-23T07:59:00.877" v="2" actId="14100"/>
          <ac:spMkLst>
            <pc:docMk/>
            <pc:sldMk cId="4035612240" sldId="298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F8170AE6-B6BB-43CE-9E3A-713AB215919D}" dt="2024-04-23T07:59:21.626" v="8" actId="14100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</pc:docChg>
  </pc:docChgLst>
  <pc:docChgLst>
    <pc:chgData name="Egli David" userId="S::david.egli@swissolympic.ch::c53a6f34-4a1a-4fe0-aec2-44407d977832" providerId="AD" clId="Web-{73552E77-9CFF-7EBC-3541-5F2EB43C9691}"/>
    <pc:docChg chg="modSld">
      <pc:chgData name="Egli David" userId="S::david.egli@swissolympic.ch::c53a6f34-4a1a-4fe0-aec2-44407d977832" providerId="AD" clId="Web-{73552E77-9CFF-7EBC-3541-5F2EB43C9691}" dt="2024-02-01T13:34:42.236" v="1"/>
      <pc:docMkLst>
        <pc:docMk/>
      </pc:docMkLst>
      <pc:sldChg chg="modSp">
        <pc:chgData name="Egli David" userId="S::david.egli@swissolympic.ch::c53a6f34-4a1a-4fe0-aec2-44407d977832" providerId="AD" clId="Web-{73552E77-9CFF-7EBC-3541-5F2EB43C9691}" dt="2024-02-01T13:34:42.236" v="1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73552E77-9CFF-7EBC-3541-5F2EB43C9691}" dt="2024-02-01T13:34:42.236" v="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</pc:docChg>
  </pc:docChgLst>
  <pc:docChgLst>
    <pc:chgData name="Albrecht-Zander Rita" userId="7f58ea5f-7276-4d86-949d-81610b1d6b23" providerId="ADAL" clId="{6D78EABB-0BAB-4442-BC88-28D82EE5B56E}"/>
    <pc:docChg chg="undo redo custSel addSld delSld modSld sldOrd">
      <pc:chgData name="Albrecht-Zander Rita" userId="7f58ea5f-7276-4d86-949d-81610b1d6b23" providerId="ADAL" clId="{6D78EABB-0BAB-4442-BC88-28D82EE5B56E}" dt="2024-03-01T13:33:33.715" v="3394" actId="1076"/>
      <pc:docMkLst>
        <pc:docMk/>
      </pc:docMkLst>
      <pc:sldChg chg="modSp del mod">
        <pc:chgData name="Albrecht-Zander Rita" userId="7f58ea5f-7276-4d86-949d-81610b1d6b23" providerId="ADAL" clId="{6D78EABB-0BAB-4442-BC88-28D82EE5B56E}" dt="2024-01-29T16:46:55.378" v="1200" actId="2696"/>
        <pc:sldMkLst>
          <pc:docMk/>
          <pc:sldMk cId="2886716991" sldId="285"/>
        </pc:sldMkLst>
        <pc:spChg chg="mod">
          <ac:chgData name="Albrecht-Zander Rita" userId="7f58ea5f-7276-4d86-949d-81610b1d6b23" providerId="ADAL" clId="{6D78EABB-0BAB-4442-BC88-28D82EE5B56E}" dt="2024-01-29T16:19:49.092" v="214" actId="20577"/>
          <ac:spMkLst>
            <pc:docMk/>
            <pc:sldMk cId="2886716991" sldId="285"/>
            <ac:spMk id="4" creationId="{F0ED733B-4EF3-4DC5-97AD-4FC185A8544E}"/>
          </ac:spMkLst>
        </pc:spChg>
        <pc:graphicFrameChg chg="modGraphic">
          <ac:chgData name="Albrecht-Zander Rita" userId="7f58ea5f-7276-4d86-949d-81610b1d6b23" providerId="ADAL" clId="{6D78EABB-0BAB-4442-BC88-28D82EE5B56E}" dt="2024-01-29T16:20:01.498" v="216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19:57.209" v="3245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6D78EABB-0BAB-4442-BC88-28D82EE5B56E}" dt="2024-01-29T16:34:17.394" v="925" actId="1076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19:57.209" v="3245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2-09T15:23:27.483" v="2634" actId="20577"/>
        <pc:sldMkLst>
          <pc:docMk/>
          <pc:sldMk cId="3243005757" sldId="288"/>
        </pc:sldMkLst>
        <pc:spChg chg="mod">
          <ac:chgData name="Albrecht-Zander Rita" userId="7f58ea5f-7276-4d86-949d-81610b1d6b23" providerId="ADAL" clId="{6D78EABB-0BAB-4442-BC88-28D82EE5B56E}" dt="2024-02-09T15:23:27.483" v="2634" actId="20577"/>
          <ac:spMkLst>
            <pc:docMk/>
            <pc:sldMk cId="3243005757" sldId="288"/>
            <ac:spMk id="3" creationId="{68143497-3AD0-4FB2-8B12-91BD39DDFC72}"/>
          </ac:spMkLst>
        </pc:spChg>
        <pc:graphicFrameChg chg="modGraphic">
          <ac:chgData name="Albrecht-Zander Rita" userId="7f58ea5f-7276-4d86-949d-81610b1d6b23" providerId="ADAL" clId="{6D78EABB-0BAB-4442-BC88-28D82EE5B56E}" dt="2024-02-09T15:23:02.332" v="2632" actId="255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1-29T12:40:21.007" v="74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6D78EABB-0BAB-4442-BC88-28D82EE5B56E}" dt="2024-01-29T12:40:21.007" v="74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mod">
        <pc:chgData name="Albrecht-Zander Rita" userId="7f58ea5f-7276-4d86-949d-81610b1d6b23" providerId="ADAL" clId="{6D78EABB-0BAB-4442-BC88-28D82EE5B56E}" dt="2024-02-09T15:38:15.799" v="2900" actId="20577"/>
        <pc:sldMkLst>
          <pc:docMk/>
          <pc:sldMk cId="638304663" sldId="291"/>
        </pc:sldMkLst>
        <pc:spChg chg="mod">
          <ac:chgData name="Albrecht-Zander Rita" userId="7f58ea5f-7276-4d86-949d-81610b1d6b23" providerId="ADAL" clId="{6D78EABB-0BAB-4442-BC88-28D82EE5B56E}" dt="2024-02-09T15:38:15.799" v="2900" actId="20577"/>
          <ac:spMkLst>
            <pc:docMk/>
            <pc:sldMk cId="638304663" sldId="291"/>
            <ac:spMk id="4" creationId="{F0ED733B-4EF3-4DC5-97AD-4FC185A8544E}"/>
          </ac:spMkLst>
        </pc:spChg>
        <pc:graphicFrameChg chg="mod modGraphic">
          <ac:chgData name="Albrecht-Zander Rita" userId="7f58ea5f-7276-4d86-949d-81610b1d6b23" providerId="ADAL" clId="{6D78EABB-0BAB-4442-BC88-28D82EE5B56E}" dt="2024-02-09T15:11:10.514" v="2415" actId="255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del mod">
        <pc:chgData name="Albrecht-Zander Rita" userId="7f58ea5f-7276-4d86-949d-81610b1d6b23" providerId="ADAL" clId="{6D78EABB-0BAB-4442-BC88-28D82EE5B56E}" dt="2024-03-01T13:14:15.333" v="3121" actId="2696"/>
        <pc:sldMkLst>
          <pc:docMk/>
          <pc:sldMk cId="11335797" sldId="292"/>
        </pc:sldMkLst>
        <pc:spChg chg="mod">
          <ac:chgData name="Albrecht-Zander Rita" userId="7f58ea5f-7276-4d86-949d-81610b1d6b23" providerId="ADAL" clId="{6D78EABB-0BAB-4442-BC88-28D82EE5B56E}" dt="2024-02-09T15:24:11.934" v="2637" actId="20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Albrecht-Zander Rita" userId="7f58ea5f-7276-4d86-949d-81610b1d6b23" providerId="ADAL" clId="{6D78EABB-0BAB-4442-BC88-28D82EE5B56E}" dt="2024-02-09T15:24:05.847" v="2636" actId="1076"/>
          <ac:spMkLst>
            <pc:docMk/>
            <pc:sldMk cId="11335797" sldId="292"/>
            <ac:spMk id="3" creationId="{3DB96E62-5A81-495B-B63C-53B12714E976}"/>
          </ac:spMkLst>
        </pc:spChg>
        <pc:spChg chg="mod">
          <ac:chgData name="Albrecht-Zander Rita" userId="7f58ea5f-7276-4d86-949d-81610b1d6b23" providerId="ADAL" clId="{6D78EABB-0BAB-4442-BC88-28D82EE5B56E}" dt="2024-02-09T15:24:05.310" v="2635" actId="207"/>
          <ac:spMkLst>
            <pc:docMk/>
            <pc:sldMk cId="11335797" sldId="292"/>
            <ac:spMk id="4" creationId="{066229B8-7D5B-4393-B1B0-10AF5CE99B2C}"/>
          </ac:spMkLst>
        </pc:spChg>
      </pc:sldChg>
      <pc:sldChg chg="modSp mod">
        <pc:chgData name="Albrecht-Zander Rita" userId="7f58ea5f-7276-4d86-949d-81610b1d6b23" providerId="ADAL" clId="{6D78EABB-0BAB-4442-BC88-28D82EE5B56E}" dt="2024-03-01T13:23:59.975" v="3350" actId="20577"/>
        <pc:sldMkLst>
          <pc:docMk/>
          <pc:sldMk cId="3649421892" sldId="293"/>
        </pc:sldMkLst>
        <pc:graphicFrameChg chg="modGraphic">
          <ac:chgData name="Albrecht-Zander Rita" userId="7f58ea5f-7276-4d86-949d-81610b1d6b23" providerId="ADAL" clId="{6D78EABB-0BAB-4442-BC88-28D82EE5B56E}" dt="2024-03-01T13:23:59.975" v="3350" actId="20577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23:00.050" v="3313" actId="14100"/>
        <pc:sldMkLst>
          <pc:docMk/>
          <pc:sldMk cId="2108332826" sldId="294"/>
        </pc:sldMkLst>
        <pc:graphicFrameChg chg="mod modGraphic">
          <ac:chgData name="Albrecht-Zander Rita" userId="7f58ea5f-7276-4d86-949d-81610b1d6b23" providerId="ADAL" clId="{6D78EABB-0BAB-4442-BC88-28D82EE5B56E}" dt="2024-03-01T13:23:00.050" v="3313" actId="14100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25:52.305" v="3392" actId="20577"/>
        <pc:sldMkLst>
          <pc:docMk/>
          <pc:sldMk cId="3471928836" sldId="296"/>
        </pc:sldMkLst>
        <pc:spChg chg="mod">
          <ac:chgData name="Albrecht-Zander Rita" userId="7f58ea5f-7276-4d86-949d-81610b1d6b23" providerId="ADAL" clId="{6D78EABB-0BAB-4442-BC88-28D82EE5B56E}" dt="2024-02-09T15:35:46.496" v="2845" actId="20577"/>
          <ac:spMkLst>
            <pc:docMk/>
            <pc:sldMk cId="3471928836" sldId="296"/>
            <ac:spMk id="4" creationId="{3042471B-88A6-4577-9B90-CE5E695744BF}"/>
          </ac:spMkLst>
        </pc:spChg>
        <pc:graphicFrameChg chg="mod modGraphic">
          <ac:chgData name="Albrecht-Zander Rita" userId="7f58ea5f-7276-4d86-949d-81610b1d6b23" providerId="ADAL" clId="{6D78EABB-0BAB-4442-BC88-28D82EE5B56E}" dt="2024-03-01T13:25:52.305" v="3392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2-05T07:27:11.081" v="1530" actId="5793"/>
        <pc:sldMkLst>
          <pc:docMk/>
          <pc:sldMk cId="1492108788" sldId="297"/>
        </pc:sldMkLst>
        <pc:graphicFrameChg chg="mod modGraphic">
          <ac:chgData name="Albrecht-Zander Rita" userId="7f58ea5f-7276-4d86-949d-81610b1d6b23" providerId="ADAL" clId="{6D78EABB-0BAB-4442-BC88-28D82EE5B56E}" dt="2024-02-05T07:27:11.081" v="1530" actId="5793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modSp add mod ord">
        <pc:chgData name="Albrecht-Zander Rita" userId="7f58ea5f-7276-4d86-949d-81610b1d6b23" providerId="ADAL" clId="{6D78EABB-0BAB-4442-BC88-28D82EE5B56E}" dt="2024-03-01T13:26:27.127" v="3393" actId="113"/>
        <pc:sldMkLst>
          <pc:docMk/>
          <pc:sldMk cId="4035612240" sldId="298"/>
        </pc:sldMkLst>
        <pc:spChg chg="mod">
          <ac:chgData name="Albrecht-Zander Rita" userId="7f58ea5f-7276-4d86-949d-81610b1d6b23" providerId="ADAL" clId="{6D78EABB-0BAB-4442-BC88-28D82EE5B56E}" dt="2024-01-29T16:47:58.847" v="1240" actId="20577"/>
          <ac:spMkLst>
            <pc:docMk/>
            <pc:sldMk cId="4035612240" sldId="298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26:27.127" v="3393" actId="113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modSp add mod ord">
        <pc:chgData name="Albrecht-Zander Rita" userId="7f58ea5f-7276-4d86-949d-81610b1d6b23" providerId="ADAL" clId="{6D78EABB-0BAB-4442-BC88-28D82EE5B56E}" dt="2024-03-01T13:22:21.222" v="3300" actId="14100"/>
        <pc:sldMkLst>
          <pc:docMk/>
          <pc:sldMk cId="3651576867" sldId="299"/>
        </pc:sldMkLst>
        <pc:spChg chg="mod">
          <ac:chgData name="Albrecht-Zander Rita" userId="7f58ea5f-7276-4d86-949d-81610b1d6b23" providerId="ADAL" clId="{6D78EABB-0BAB-4442-BC88-28D82EE5B56E}" dt="2024-01-29T16:49:15.385" v="1323" actId="20577"/>
          <ac:spMkLst>
            <pc:docMk/>
            <pc:sldMk cId="3651576867" sldId="299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22:21.222" v="3300" actId="14100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  <pc:sldChg chg="add del">
        <pc:chgData name="Albrecht-Zander Rita" userId="7f58ea5f-7276-4d86-949d-81610b1d6b23" providerId="ADAL" clId="{6D78EABB-0BAB-4442-BC88-28D82EE5B56E}" dt="2024-02-09T15:14:01.602" v="2472" actId="2696"/>
        <pc:sldMkLst>
          <pc:docMk/>
          <pc:sldMk cId="1521738019" sldId="300"/>
        </pc:sldMkLst>
      </pc:sldChg>
      <pc:sldChg chg="modSp add del mod">
        <pc:chgData name="Albrecht-Zander Rita" userId="7f58ea5f-7276-4d86-949d-81610b1d6b23" providerId="ADAL" clId="{6D78EABB-0BAB-4442-BC88-28D82EE5B56E}" dt="2024-03-01T13:33:33.715" v="3394" actId="1076"/>
        <pc:sldMkLst>
          <pc:docMk/>
          <pc:sldMk cId="4229565788" sldId="312"/>
        </pc:sldMkLst>
        <pc:spChg chg="mod">
          <ac:chgData name="Albrecht-Zander Rita" userId="7f58ea5f-7276-4d86-949d-81610b1d6b23" providerId="ADAL" clId="{6D78EABB-0BAB-4442-BC88-28D82EE5B56E}" dt="2024-03-01T13:13:40.591" v="3118" actId="20577"/>
          <ac:spMkLst>
            <pc:docMk/>
            <pc:sldMk cId="4229565788" sldId="312"/>
            <ac:spMk id="2" creationId="{152883FE-9149-4241-B407-1118EDA28601}"/>
          </ac:spMkLst>
        </pc:spChg>
        <pc:spChg chg="mod">
          <ac:chgData name="Albrecht-Zander Rita" userId="7f58ea5f-7276-4d86-949d-81610b1d6b23" providerId="ADAL" clId="{6D78EABB-0BAB-4442-BC88-28D82EE5B56E}" dt="2024-03-01T13:15:05.459" v="3159" actId="20577"/>
          <ac:spMkLst>
            <pc:docMk/>
            <pc:sldMk cId="4229565788" sldId="312"/>
            <ac:spMk id="4" creationId="{7B68693E-D691-40A6-BABF-769208CD245F}"/>
          </ac:spMkLst>
        </pc:spChg>
        <pc:cxnChg chg="mod">
          <ac:chgData name="Albrecht-Zander Rita" userId="7f58ea5f-7276-4d86-949d-81610b1d6b23" providerId="ADAL" clId="{6D78EABB-0BAB-4442-BC88-28D82EE5B56E}" dt="2024-03-01T13:33:33.715" v="3394" actId="1076"/>
          <ac:cxnSpMkLst>
            <pc:docMk/>
            <pc:sldMk cId="4229565788" sldId="312"/>
            <ac:cxnSpMk id="5" creationId="{8B6DBF26-3DB0-4E6E-8FD6-8D6D88BDB620}"/>
          </ac:cxnSpMkLst>
        </pc:cxnChg>
      </pc:sldChg>
      <pc:sldMasterChg chg="delSldLayout">
        <pc:chgData name="Albrecht-Zander Rita" userId="7f58ea5f-7276-4d86-949d-81610b1d6b23" providerId="ADAL" clId="{6D78EABB-0BAB-4442-BC88-28D82EE5B56E}" dt="2024-03-01T13:14:15.333" v="3121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6D78EABB-0BAB-4442-BC88-28D82EE5B56E}" dt="2024-03-01T13:14:15.333" v="3121" actId="2696"/>
          <pc:sldLayoutMkLst>
            <pc:docMk/>
            <pc:sldMasterMk cId="3902457945" sldId="2147483697"/>
            <pc:sldLayoutMk cId="535520738" sldId="214748367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29.04.2024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eitenspor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F9CAADD-BA88-4CBD-80DF-EB144965C6B6}"/>
              </a:ext>
            </a:extLst>
          </p:cNvPr>
          <p:cNvSpPr/>
          <p:nvPr userDrawn="1"/>
        </p:nvSpPr>
        <p:spPr>
          <a:xfrm>
            <a:off x="-4633192" y="342900"/>
            <a:ext cx="3960440" cy="1130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Titelbild kopieren und in Präsentation einfügen.</a:t>
            </a:r>
          </a:p>
        </p:txBody>
      </p:sp>
      <p:pic>
        <p:nvPicPr>
          <p:cNvPr id="4" name="Grafik 3" descr="Ein Bild, das Sport, Sportwettkampf, Person enthält.&#10;&#10;Automatisch generierte Beschreibung">
            <a:extLst>
              <a:ext uri="{FF2B5EF4-FFF2-40B4-BE49-F238E27FC236}">
                <a16:creationId xmlns:a16="http://schemas.microsoft.com/office/drawing/2014/main" id="{2EC204B1-C086-4CFE-BCEB-506A4D4E89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2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2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>
            <a:extLst>
              <a:ext uri="{FF2B5EF4-FFF2-40B4-BE49-F238E27FC236}">
                <a16:creationId xmlns:a16="http://schemas.microsoft.com/office/drawing/2014/main" id="{7225FBA4-D212-4C72-B80B-A800BC37E84E}"/>
              </a:ext>
            </a:extLst>
          </p:cNvPr>
          <p:cNvSpPr txBox="1">
            <a:spLocks/>
          </p:cNvSpPr>
          <p:nvPr/>
        </p:nvSpPr>
        <p:spPr>
          <a:xfrm>
            <a:off x="191729" y="2471738"/>
            <a:ext cx="4464111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highlight>
                  <a:srgbClr val="FF0000"/>
                </a:highlight>
              </a:rPr>
              <a:t>Dépôt de la demande le: jj/ mm/</a:t>
            </a:r>
            <a:r>
              <a:rPr lang="fr-CH" sz="2000" dirty="0" err="1">
                <a:highlight>
                  <a:srgbClr val="FF0000"/>
                </a:highlight>
              </a:rPr>
              <a:t>aaaa</a:t>
            </a:r>
            <a:endParaRPr lang="fr-CH" sz="2000" dirty="0">
              <a:highlight>
                <a:srgbClr val="FF0000"/>
              </a:highlight>
            </a:endParaRPr>
          </a:p>
        </p:txBody>
      </p:sp>
      <p:pic>
        <p:nvPicPr>
          <p:cNvPr id="3" name="Grafik 2" descr="Logo Swissolympic">
            <a:extLst>
              <a:ext uri="{FF2B5EF4-FFF2-40B4-BE49-F238E27FC236}">
                <a16:creationId xmlns:a16="http://schemas.microsoft.com/office/drawing/2014/main" id="{949D0ED5-A02D-4C4C-AFCE-ABAF238A6A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50959FD5-D3D8-40A6-BBD3-D28E6419ECD1}"/>
              </a:ext>
            </a:extLst>
          </p:cNvPr>
          <p:cNvSpPr txBox="1">
            <a:spLocks/>
          </p:cNvSpPr>
          <p:nvPr/>
        </p:nvSpPr>
        <p:spPr>
          <a:xfrm>
            <a:off x="191729" y="535031"/>
            <a:ext cx="10173471" cy="10872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dirty="0">
                <a:highlight>
                  <a:srgbClr val="FF0000"/>
                </a:highlight>
              </a:rPr>
              <a:t>Demande de promotion de la FSES INCLUSION 1</a:t>
            </a:r>
          </a:p>
          <a:p>
            <a:r>
              <a:rPr lang="fr-CH" sz="3600" dirty="0">
                <a:highlight>
                  <a:srgbClr val="FF0000"/>
                </a:highlight>
              </a:rPr>
              <a:t>Projets inclusifs</a:t>
            </a:r>
          </a:p>
          <a:p>
            <a:endParaRPr lang="de-DE" sz="2000" dirty="0"/>
          </a:p>
          <a:p>
            <a:r>
              <a:rPr lang="fr-CH" sz="2000" dirty="0">
                <a:highlight>
                  <a:srgbClr val="FF0000"/>
                </a:highlight>
              </a:rPr>
              <a:t>Fédération sportive, sport(s)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CF7418D-80D1-491F-B616-758F5247844E}"/>
              </a:ext>
            </a:extLst>
          </p:cNvPr>
          <p:cNvSpPr txBox="1"/>
          <p:nvPr/>
        </p:nvSpPr>
        <p:spPr>
          <a:xfrm rot="16200000">
            <a:off x="11597790" y="6263137"/>
            <a:ext cx="84663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">
                <a:solidFill>
                  <a:schemeClr val="bg1"/>
                </a:solidFill>
              </a:rPr>
              <a:t>Photo: Swiss Olympic</a:t>
            </a:r>
          </a:p>
        </p:txBody>
      </p:sp>
    </p:spTree>
    <p:extLst>
      <p:ext uri="{BB962C8B-B14F-4D97-AF65-F5344CB8AC3E}">
        <p14:creationId xmlns:p14="http://schemas.microsoft.com/office/powerpoint/2010/main" val="229599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Coûts et financement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/>
              <a:t>Selon le récapitulatif séparé (modèle Excel)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11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27527491"/>
              </p:ext>
            </p:extLst>
          </p:nvPr>
        </p:nvGraphicFramePr>
        <p:xfrm>
          <a:off x="381000" y="1478112"/>
          <a:ext cx="11430000" cy="5017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843031">
                <a:tc>
                  <a:txBody>
                    <a:bodyPr/>
                    <a:lstStyle/>
                    <a:p>
                      <a:pPr marL="0" indent="0" algn="l" rtl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endParaRPr lang="de-CH" sz="1800" b="0">
                        <a:solidFill>
                          <a:schemeClr val="bg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408641"/>
            <a:ext cx="9144000" cy="1192583"/>
          </a:xfrm>
        </p:spPr>
        <p:txBody>
          <a:bodyPr/>
          <a:lstStyle/>
          <a:p>
            <a:r>
              <a:rPr lang="fr-CH" i="1" dirty="0"/>
              <a:t>Diapositive de sauvegarde pour contenus supplémentaires</a:t>
            </a:r>
          </a:p>
        </p:txBody>
      </p:sp>
    </p:spTree>
    <p:extLst>
      <p:ext uri="{BB962C8B-B14F-4D97-AF65-F5344CB8AC3E}">
        <p14:creationId xmlns:p14="http://schemas.microsoft.com/office/powerpoint/2010/main" val="149210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7991220"/>
              </p:ext>
            </p:extLst>
          </p:nvPr>
        </p:nvGraphicFramePr>
        <p:xfrm>
          <a:off x="399330" y="1102091"/>
          <a:ext cx="11430000" cy="5406344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1597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714030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933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800" dirty="0"/>
                        <a:t>Compétence pour l’inclusion au niveau du comité directeur de la fédération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200" b="1" dirty="0"/>
                        <a:t>Membre du comité directeur: </a:t>
                      </a:r>
                      <a:r>
                        <a:rPr lang="fr-CH" sz="1200" dirty="0"/>
                        <a:t>Prénom, nom, téléphone, courriel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347437"/>
                  </a:ext>
                </a:extLst>
              </a:tr>
              <a:tr h="1616588">
                <a:tc>
                  <a:txBody>
                    <a:bodyPr/>
                    <a:lstStyle/>
                    <a:p>
                      <a:r>
                        <a:rPr lang="fr-CH" sz="1800" dirty="0"/>
                        <a:t>Chef(</a:t>
                      </a:r>
                      <a:r>
                        <a:rPr lang="fr-CH" sz="1800" dirty="0" err="1"/>
                        <a:t>fe</a:t>
                      </a:r>
                      <a:r>
                        <a:rPr lang="fr-CH" sz="1800" dirty="0"/>
                        <a:t>) de projet Inclusion (CPI)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800" b="0" dirty="0"/>
                        <a:t>Le cas échéant, tandem CPI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800" b="0" dirty="0"/>
                        <a:t>(un(e) CPI présentant un handicap et un(e) CPI ne présentant pas de handicap)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/>
                        <a:t>Personne(s) de contact; tandem CPI (un(e) CPI présentant un handicap et un(e) CPI ne présentant pas de handicap) </a:t>
                      </a:r>
                    </a:p>
                    <a:p>
                      <a:r>
                        <a:rPr lang="fr-CH" sz="1200"/>
                        <a:t>Prénom(s), nom(s), fonction, adresse, téléphone, courriel</a:t>
                      </a:r>
                    </a:p>
                    <a:p>
                      <a:r>
                        <a:rPr lang="fr-CH" sz="1200"/>
                        <a:t>XXX</a:t>
                      </a:r>
                    </a:p>
                    <a:p>
                      <a:r>
                        <a:rPr lang="fr-CH" sz="1200"/>
                        <a:t>XXX (pour un tandem CPI)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2856458">
                <a:tc>
                  <a:txBody>
                    <a:bodyPr/>
                    <a:lstStyle/>
                    <a:p>
                      <a:r>
                        <a:rPr lang="fr-CH" sz="1800" dirty="0"/>
                        <a:t>Equipe de projet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1800" b="0" dirty="0"/>
                        <a:t>Autres membres de l’équipe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1800" b="0" dirty="0"/>
                        <a:t>Coopération éventuelle avec une autre fédération sportive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chemeClr val="tx1"/>
                          </a:solidFill>
                        </a:rPr>
                        <a:t>REMARQUE:</a:t>
                      </a: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 L’</a:t>
                      </a:r>
                      <a:r>
                        <a:rPr lang="fr-CH" sz="1200" b="1" dirty="0">
                          <a:solidFill>
                            <a:schemeClr val="tx1"/>
                          </a:solidFill>
                        </a:rPr>
                        <a:t>intégration des personnes handicapées</a:t>
                      </a: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 est un critère élémentaire de l’inclusion vécue. Il est souhaitable d’intégrer les personnes handicapées </a:t>
                      </a:r>
                      <a:r>
                        <a:rPr lang="fr-CH" sz="1200" b="1" dirty="0">
                          <a:solidFill>
                            <a:schemeClr val="tx1"/>
                          </a:solidFill>
                        </a:rPr>
                        <a:t>dans l’équipe</a:t>
                      </a: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 à partir de ce niveau, voire de leur confier la fonction de </a:t>
                      </a:r>
                      <a:r>
                        <a:rPr lang="fr-CH" sz="1200" b="1" dirty="0">
                          <a:solidFill>
                            <a:schemeClr val="tx1"/>
                          </a:solidFill>
                        </a:rPr>
                        <a:t>CPI</a:t>
                      </a: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, seul(e) ou en </a:t>
                      </a:r>
                      <a:r>
                        <a:rPr lang="fr-CH" sz="1200" b="1" dirty="0">
                          <a:solidFill>
                            <a:schemeClr val="tx1"/>
                          </a:solidFill>
                        </a:rPr>
                        <a:t>tandem</a:t>
                      </a: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fr-CH" sz="1200" dirty="0"/>
                        <a:t>Prénom, nom, courriel des personnes impliquées </a:t>
                      </a:r>
                      <a:br>
                        <a:rPr lang="fr-CH" sz="1200" dirty="0"/>
                      </a:br>
                      <a:r>
                        <a:rPr lang="fr-CH" sz="1200" dirty="0"/>
                        <a:t>(association régionale, club, entraîneurs, collaborateurs, le cas échéant interlocuteurs cantonaux, autre fédération sportive, etc.)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CH" sz="1200" dirty="0"/>
                        <a:t>Membres de l’équipe de projet Fédération: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Coopération éventuelle avec une autre fédération sportive: 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/>
                        <a:t>XXX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204716"/>
            <a:ext cx="9144000" cy="979775"/>
          </a:xfrm>
        </p:spPr>
        <p:txBody>
          <a:bodyPr/>
          <a:lstStyle/>
          <a:p>
            <a:r>
              <a:rPr lang="fr-CH" dirty="0"/>
              <a:t>Organisation du projet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687822110"/>
              </p:ext>
            </p:extLst>
          </p:nvPr>
        </p:nvGraphicFramePr>
        <p:xfrm>
          <a:off x="381000" y="1119116"/>
          <a:ext cx="11430000" cy="5230659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958988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471012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2299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000" dirty="0"/>
                        <a:t>Institutions impliquées </a:t>
                      </a:r>
                      <a:br>
                        <a:rPr lang="fr-CH" sz="2000" dirty="0"/>
                      </a:br>
                      <a:r>
                        <a:rPr lang="fr-CH" sz="2000" b="0" dirty="0"/>
                        <a:t>p. ex. fédérations sportives pour personnes handicapées, organisations pour personnes handicapées, associations régionales, clubs de sport,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000" b="0" dirty="0"/>
                        <a:t>évent. canton(s)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200"/>
                        <a:t>Organisation, prénom, nom, adresse, téléphone, courriel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2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2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H" sz="1200"/>
                        <a:t>XXX</a:t>
                      </a:r>
                    </a:p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de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2931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000" dirty="0"/>
                        <a:t>Accords de coopération existants portant sur l’</a:t>
                      </a:r>
                      <a:r>
                        <a:rPr lang="fr-CH" sz="2000" b="1" dirty="0"/>
                        <a:t>inclusion</a:t>
                      </a:r>
                      <a:r>
                        <a:rPr lang="fr-CH" sz="2000" dirty="0"/>
                        <a:t>, </a:t>
                      </a:r>
                      <a:r>
                        <a:rPr lang="fr-CH" sz="2000" b="0" dirty="0"/>
                        <a:t>p. ex. avec les fédérations sportives pour personnes handicapées, les organisations pour personnes handicapées / les partenaires de la fédération avec des institutions (voir ci-dessus)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Coopération avec:  XXX </a:t>
                      </a:r>
                    </a:p>
                    <a:p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Période:</a:t>
                      </a:r>
                    </a:p>
                    <a:p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Contenus précis: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Organisation du projet</a:t>
            </a:r>
          </a:p>
        </p:txBody>
      </p:sp>
    </p:spTree>
    <p:extLst>
      <p:ext uri="{BB962C8B-B14F-4D97-AF65-F5344CB8AC3E}">
        <p14:creationId xmlns:p14="http://schemas.microsoft.com/office/powerpoint/2010/main" val="210833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089935760"/>
              </p:ext>
            </p:extLst>
          </p:nvPr>
        </p:nvGraphicFramePr>
        <p:xfrm>
          <a:off x="551384" y="1476374"/>
          <a:ext cx="11259616" cy="4616922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616922">
                <a:tc>
                  <a:txBody>
                    <a:bodyPr/>
                    <a:lstStyle/>
                    <a:p>
                      <a:r>
                        <a:rPr lang="fr-CH" sz="2200"/>
                        <a:t>Le projet poursuit-il des </a:t>
                      </a:r>
                      <a:r>
                        <a:rPr lang="fr-CH" sz="2200" b="1"/>
                        <a:t>OBJECTIFS</a:t>
                      </a:r>
                      <a:r>
                        <a:rPr lang="fr-CH" sz="2200"/>
                        <a:t>?</a:t>
                      </a:r>
                    </a:p>
                    <a:p>
                      <a:r>
                        <a:rPr lang="fr-CH" sz="2200" b="0"/>
                        <a:t>p. ex. nouveaux formats de sport inclusif (nouveaux événements, ligue) projets interfédérations, y compris manifestations de grande envergure, sponsoring, structure des membres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Objectifs visés avec/grâce à l’inclusion </a:t>
            </a:r>
          </a:p>
        </p:txBody>
      </p:sp>
    </p:spTree>
    <p:extLst>
      <p:ext uri="{BB962C8B-B14F-4D97-AF65-F5344CB8AC3E}">
        <p14:creationId xmlns:p14="http://schemas.microsoft.com/office/powerpoint/2010/main" val="365157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36603436"/>
              </p:ext>
            </p:extLst>
          </p:nvPr>
        </p:nvGraphicFramePr>
        <p:xfrm>
          <a:off x="381000" y="1476375"/>
          <a:ext cx="11430000" cy="48734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707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873400">
                <a:tc>
                  <a:txBody>
                    <a:bodyPr/>
                    <a:lstStyle/>
                    <a:p>
                      <a:r>
                        <a:rPr lang="fr-CH" sz="2200" b="0" dirty="0"/>
                        <a:t>Si la demande s’appuie sur </a:t>
                      </a:r>
                      <a:r>
                        <a:rPr lang="fr-CH" sz="2200" dirty="0"/>
                        <a:t>un projet existant: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dirty="0"/>
                        <a:t>Contenu </a:t>
                      </a:r>
                      <a:r>
                        <a:rPr lang="fr-CH" sz="2200" b="0" dirty="0"/>
                        <a:t>de projet inclusif </a:t>
                      </a:r>
                      <a:r>
                        <a:rPr lang="fr-CH" sz="2200" dirty="0"/>
                        <a:t>existant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CH" sz="2200" dirty="0"/>
                        <a:t>Nouveau contenu de projet inclusif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Organisation de projet - CONTENU</a:t>
            </a:r>
          </a:p>
        </p:txBody>
      </p:sp>
    </p:spTree>
    <p:extLst>
      <p:ext uri="{BB962C8B-B14F-4D97-AF65-F5344CB8AC3E}">
        <p14:creationId xmlns:p14="http://schemas.microsoft.com/office/powerpoint/2010/main" val="364942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158753233"/>
              </p:ext>
            </p:extLst>
          </p:nvPr>
        </p:nvGraphicFramePr>
        <p:xfrm>
          <a:off x="399330" y="1196753"/>
          <a:ext cx="11430000" cy="537384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3931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2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Brève description du projet inclusif: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Situation initiale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(lancement du projet, expériences antérieures avec INCLUSION, projets et mesures existants)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Objectifs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du projet prévu (y compris les éventuels défis)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Description de la </a:t>
                      </a: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procédure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 (rôle actif de la fédération; p. ex. recrutement de clubs/formation d’entraîneurs; </a:t>
                      </a: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intégration de personnes handicapées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 dans l’équipe et dans le processus de développement)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 du groupe cible/des participants avec lesquels le projet sera réalisé (type de handicap, lien avec le sport de masse/le sport de performance, nombre probable de participants issus de quels clubs, si déjà connu, </a:t>
                      </a: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implication de personnes handicapées</a:t>
                      </a:r>
                      <a:r>
                        <a:rPr kumimoji="0" lang="fr-CH" sz="18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clubs de sport pour personnes handicapées et de clubs de sport classique dans le projet)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Développement de compétences internes à la fédération en matière d’inclusion</a:t>
                      </a:r>
                      <a:r>
                        <a:rPr kumimoji="0" lang="fr-CH" sz="18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 sein de la fédération, dans les clubs, dans les institutions participantes/intéressées, éventuellement au niveau </a:t>
                      </a:r>
                      <a:r>
                        <a:rPr kumimoji="0" lang="fr-CH" sz="18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interfédérations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Implication éventuelle des </a:t>
                      </a:r>
                      <a:r>
                        <a:rPr kumimoji="0"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cantons</a:t>
                      </a:r>
                      <a:r>
                        <a:rPr kumimoji="0" lang="fr-CH" sz="18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0"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(interlocuteurs cantonaux pour l’inclusion dans le sport) et des centres de compétences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AutoNum type="arabicPeriod"/>
                      </a:pPr>
                      <a:r>
                        <a:rPr lang="fr-CH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Communication (marketing/RP)</a:t>
                      </a:r>
                      <a:r>
                        <a:rPr lang="fr-CH" sz="180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CH" sz="1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interne et externe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1350483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Description du projet INCLUSION</a:t>
            </a:r>
          </a:p>
        </p:txBody>
      </p:sp>
    </p:spTree>
    <p:extLst>
      <p:ext uri="{BB962C8B-B14F-4D97-AF65-F5344CB8AC3E}">
        <p14:creationId xmlns:p14="http://schemas.microsoft.com/office/powerpoint/2010/main" val="347192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736829902"/>
              </p:ext>
            </p:extLst>
          </p:nvPr>
        </p:nvGraphicFramePr>
        <p:xfrm>
          <a:off x="381000" y="1124744"/>
          <a:ext cx="11430000" cy="5039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54924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fr-CH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Brève description du projet inclusif</a:t>
                      </a:r>
                      <a:r>
                        <a:rPr kumimoji="0" lang="fr-CH" sz="1800" b="0" i="0" u="none" strike="noStrike" cap="none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(voir page précédente</a:t>
                      </a:r>
                      <a:r>
                        <a:rPr kumimoji="0" lang="fr-CH" sz="18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489758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fr-CH"/>
              <a:t>Description du projet INCLUSION</a:t>
            </a:r>
          </a:p>
        </p:txBody>
      </p:sp>
    </p:spTree>
    <p:extLst>
      <p:ext uri="{BB962C8B-B14F-4D97-AF65-F5344CB8AC3E}">
        <p14:creationId xmlns:p14="http://schemas.microsoft.com/office/powerpoint/2010/main" val="63830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8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030035994"/>
              </p:ext>
            </p:extLst>
          </p:nvPr>
        </p:nvGraphicFramePr>
        <p:xfrm>
          <a:off x="362670" y="1106634"/>
          <a:ext cx="11448330" cy="5333244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6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78758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2030831">
                <a:tc>
                  <a:txBody>
                    <a:bodyPr/>
                    <a:lstStyle/>
                    <a:p>
                      <a:r>
                        <a:rPr lang="fr-CH" sz="2000" b="0" dirty="0"/>
                        <a:t>Quelle est l’</a:t>
                      </a:r>
                      <a:r>
                        <a:rPr lang="fr-CH" sz="2000" b="1" dirty="0"/>
                        <a:t>importance</a:t>
                      </a:r>
                      <a:r>
                        <a:rPr lang="fr-CH" sz="2000" b="0" dirty="0"/>
                        <a:t> de l’</a:t>
                      </a:r>
                      <a:r>
                        <a:rPr lang="fr-CH" sz="2000" b="1" dirty="0"/>
                        <a:t>inclusion dans la fédération</a:t>
                      </a:r>
                      <a:r>
                        <a:rPr lang="fr-CH" sz="2000" b="0" dirty="0"/>
                        <a:t>?</a:t>
                      </a:r>
                    </a:p>
                    <a:p>
                      <a:endParaRPr lang="de-CH" sz="2000" b="0" dirty="0"/>
                    </a:p>
                    <a:p>
                      <a:r>
                        <a:rPr lang="fr-CH" sz="2000" b="0" dirty="0"/>
                        <a:t>Dans le sport de masse (SM)?</a:t>
                      </a:r>
                    </a:p>
                    <a:p>
                      <a:r>
                        <a:rPr lang="fr-CH" sz="2000" b="0" dirty="0"/>
                        <a:t>Dans le sport de performance (SP)?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595337">
                <a:tc>
                  <a:txBody>
                    <a:bodyPr/>
                    <a:lstStyle/>
                    <a:p>
                      <a:r>
                        <a:rPr lang="fr-CH" sz="2000" b="0"/>
                        <a:t>Quels </a:t>
                      </a:r>
                      <a:r>
                        <a:rPr lang="fr-CH" sz="2000" b="1"/>
                        <a:t>avantages</a:t>
                      </a:r>
                      <a:r>
                        <a:rPr lang="fr-CH" sz="2000" b="0"/>
                        <a:t> la fédération attend-elle de l’inclusion?</a:t>
                      </a:r>
                    </a:p>
                    <a:p>
                      <a:r>
                        <a:rPr lang="fr-CH" sz="2000"/>
                        <a:t>Quel </a:t>
                      </a:r>
                      <a:r>
                        <a:rPr lang="fr-CH" sz="2000" b="1"/>
                        <a:t>impact</a:t>
                      </a:r>
                      <a:r>
                        <a:rPr lang="fr-CH" sz="2000"/>
                        <a:t> le thème/le projet doit-il avoir?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707076">
                <a:tc>
                  <a:txBody>
                    <a:bodyPr/>
                    <a:lstStyle/>
                    <a:p>
                      <a:r>
                        <a:rPr lang="fr-CH" sz="2000" dirty="0"/>
                        <a:t>Comment le </a:t>
                      </a:r>
                      <a:r>
                        <a:rPr lang="fr-CH" sz="2000" b="1" dirty="0"/>
                        <a:t>développement durable</a:t>
                      </a:r>
                      <a:r>
                        <a:rPr lang="fr-CH" sz="2000" dirty="0"/>
                        <a:t> est-il </a:t>
                      </a:r>
                      <a:r>
                        <a:rPr lang="fr-CH" sz="2000" b="1" dirty="0"/>
                        <a:t>assuré</a:t>
                      </a:r>
                      <a:r>
                        <a:rPr lang="fr-CH" sz="2000" dirty="0"/>
                        <a:t> au sein de la fédération?</a:t>
                      </a:r>
                    </a:p>
                    <a:p>
                      <a:r>
                        <a:rPr lang="fr-CH" sz="2000" b="0" dirty="0"/>
                        <a:t>Quelle sera la suite du programme après 2026?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7" name="Titel 3">
            <a:extLst>
              <a:ext uri="{FF2B5EF4-FFF2-40B4-BE49-F238E27FC236}">
                <a16:creationId xmlns:a16="http://schemas.microsoft.com/office/drawing/2014/main" id="{A2382ECE-EA37-6658-8B22-0BA03308B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000"/>
            <a:ext cx="10043013" cy="779463"/>
          </a:xfrm>
        </p:spPr>
        <p:txBody>
          <a:bodyPr/>
          <a:lstStyle/>
          <a:p>
            <a:r>
              <a:rPr lang="fr-CH" sz="3600" dirty="0"/>
              <a:t>Pertinence, opportunités et développement durable </a:t>
            </a:r>
          </a:p>
        </p:txBody>
      </p:sp>
    </p:spTree>
    <p:extLst>
      <p:ext uri="{BB962C8B-B14F-4D97-AF65-F5344CB8AC3E}">
        <p14:creationId xmlns:p14="http://schemas.microsoft.com/office/powerpoint/2010/main" val="4035612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439191439"/>
              </p:ext>
            </p:extLst>
          </p:nvPr>
        </p:nvGraphicFramePr>
        <p:xfrm>
          <a:off x="381000" y="1476375"/>
          <a:ext cx="11430000" cy="3968848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751497">
                <a:tc>
                  <a:txBody>
                    <a:bodyPr/>
                    <a:lstStyle/>
                    <a:p>
                      <a:r>
                        <a:rPr lang="fr-CH">
                          <a:latin typeface="+mj-lt"/>
                        </a:rPr>
                        <a:t>Phases de projet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Durée</a:t>
                      </a:r>
                    </a:p>
                    <a:p>
                      <a:r>
                        <a:rPr lang="fr-CH"/>
                        <a:t> </a:t>
                      </a:r>
                      <a:r>
                        <a:rPr lang="fr-CH" b="0"/>
                        <a:t>(de – à)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Lot de travaux/étapes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/>
                        <a:t>Personnel/responsabilité</a:t>
                      </a:r>
                    </a:p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85335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Planification des échéances</a:t>
            </a:r>
            <a:br>
              <a:rPr lang="fr-CH"/>
            </a:br>
            <a:endParaRPr lang="fr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8143497-3AD0-4FB2-8B12-91BD39DDFC72}"/>
              </a:ext>
            </a:extLst>
          </p:cNvPr>
          <p:cNvSpPr txBox="1"/>
          <p:nvPr/>
        </p:nvSpPr>
        <p:spPr>
          <a:xfrm>
            <a:off x="335360" y="5731510"/>
            <a:ext cx="11430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H"/>
              <a:t>* p. ex.: planification, mise en œuvre, développement, rapport intermédiaire annuel avec défis d’inclusion, rapport final</a:t>
            </a:r>
          </a:p>
        </p:txBody>
      </p:sp>
    </p:spTree>
    <p:extLst>
      <p:ext uri="{BB962C8B-B14F-4D97-AF65-F5344CB8AC3E}">
        <p14:creationId xmlns:p14="http://schemas.microsoft.com/office/powerpoint/2010/main" val="3243005757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d6a3ce-1f40-4f78-afc4-8905ef712d4b">
      <Terms xmlns="http://schemas.microsoft.com/office/infopath/2007/PartnerControls"/>
    </lcf76f155ced4ddcb4097134ff3c332f>
    <TaxCatchAll xmlns="cf7c68d9-d2e3-44f0-8327-8897894d0bb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3B8BB25976C4B9B879F57A49CD3A0" ma:contentTypeVersion="14" ma:contentTypeDescription="Ein neues Dokument erstellen." ma:contentTypeScope="" ma:versionID="1c392ac1e2a35d60a9e986add13d9cd4">
  <xsd:schema xmlns:xsd="http://www.w3.org/2001/XMLSchema" xmlns:xs="http://www.w3.org/2001/XMLSchema" xmlns:p="http://schemas.microsoft.com/office/2006/metadata/properties" xmlns:ns2="75d6a3ce-1f40-4f78-afc4-8905ef712d4b" xmlns:ns3="cf7c68d9-d2e3-44f0-8327-8897894d0bb9" targetNamespace="http://schemas.microsoft.com/office/2006/metadata/properties" ma:root="true" ma:fieldsID="822116e8271783ce0ff4c5ec856ba8e6" ns2:_="" ns3:_="">
    <xsd:import namespace="75d6a3ce-1f40-4f78-afc4-8905ef712d4b"/>
    <xsd:import namespace="cf7c68d9-d2e3-44f0-8327-8897894d0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d6a3ce-1f40-4f78-afc4-8905ef712d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c68d9-d2e3-44f0-8327-8897894d0b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586606a-f5a2-4234-a3cc-8c03b15b738d}" ma:internalName="TaxCatchAll" ma:showField="CatchAllData" ma:web="cf7c68d9-d2e3-44f0-8327-8897894d0b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7CE063-F7D4-4D4A-8B74-F89105F0EACC}">
  <ds:schemaRefs>
    <ds:schemaRef ds:uri="75d6a3ce-1f40-4f78-afc4-8905ef712d4b"/>
    <ds:schemaRef ds:uri="82abb6e0-92ce-417d-991d-34ae56671f99"/>
    <ds:schemaRef ds:uri="cf7c68d9-d2e3-44f0-8327-8897894d0b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67A7C4-9411-4CC5-985D-D2281FED87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d6a3ce-1f40-4f78-afc4-8905ef712d4b"/>
    <ds:schemaRef ds:uri="cf7c68d9-d2e3-44f0-8327-8897894d0b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778</Words>
  <Application>Microsoft Office PowerPoint</Application>
  <PresentationFormat>Breitbild</PresentationFormat>
  <Paragraphs>87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Swiss Olympic Titelfolien</vt:lpstr>
      <vt:lpstr>PowerPoint-Präsentation</vt:lpstr>
      <vt:lpstr>Organisation du projet</vt:lpstr>
      <vt:lpstr>Organisation du projet</vt:lpstr>
      <vt:lpstr>Objectifs visés avec/grâce à l’inclusion </vt:lpstr>
      <vt:lpstr>Organisation de projet - CONTENU</vt:lpstr>
      <vt:lpstr>Description du projet INCLUSION</vt:lpstr>
      <vt:lpstr>Description du projet INCLUSION</vt:lpstr>
      <vt:lpstr>Pertinence, opportunités et développement durable </vt:lpstr>
      <vt:lpstr>Planification des échéances </vt:lpstr>
      <vt:lpstr>Coûts et financement</vt:lpstr>
      <vt:lpstr>Diapositive de sauvegarde pour contenus supplémentaires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Ochsner Tobias</cp:lastModifiedBy>
  <cp:revision>6</cp:revision>
  <dcterms:created xsi:type="dcterms:W3CDTF">2020-02-13T07:53:42Z</dcterms:created>
  <dcterms:modified xsi:type="dcterms:W3CDTF">2024-04-29T11:48:26Z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0x010100AD83B8BB25976C4B9B879F57A49CD3A0</vt:lpwstr>
  </property>
  <property fmtid="{D5CDD505-2E9C-101B-9397-08002B2CF9AE}" pid="3" name="_dlc_DocIdItemGuid">
    <vt:lpwstr>0ce7279a-6ded-4d1f-9978-1f1a1fb0aa4c</vt:lpwstr>
  </property>
  <property fmtid="{D5CDD505-2E9C-101B-9397-08002B2CF9AE}" pid="4" name="MediaServiceImageTags">
    <vt:lpwstr/>
  </property>
</Properties>
</file>