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4"/>
  </p:sldMasterIdLst>
  <p:notesMasterIdLst>
    <p:notesMasterId r:id="rId14"/>
  </p:notesMasterIdLst>
  <p:sldIdLst>
    <p:sldId id="292" r:id="rId5"/>
    <p:sldId id="286" r:id="rId6"/>
    <p:sldId id="296" r:id="rId7"/>
    <p:sldId id="287" r:id="rId8"/>
    <p:sldId id="298" r:id="rId9"/>
    <p:sldId id="293" r:id="rId10"/>
    <p:sldId id="294" r:id="rId11"/>
    <p:sldId id="295" r:id="rId12"/>
    <p:sldId id="290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AEDFA"/>
    <a:srgbClr val="00A651"/>
    <a:srgbClr val="F3C400"/>
    <a:srgbClr val="E61F2A"/>
    <a:srgbClr val="0082C9"/>
    <a:srgbClr val="009856"/>
    <a:srgbClr val="FDC4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6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äfelfinger Martin" userId="S::martin.haefelfinger@swissolympic.ch::a267f1ef-d19b-40fe-8372-2497fb4908d1" providerId="AD" clId="Web-{D0D566A6-6BCA-40C5-A13F-FC79FBC0AFFD}"/>
    <pc:docChg chg="modSld">
      <pc:chgData name="Häfelfinger Martin" userId="S::martin.haefelfinger@swissolympic.ch::a267f1ef-d19b-40fe-8372-2497fb4908d1" providerId="AD" clId="Web-{D0D566A6-6BCA-40C5-A13F-FC79FBC0AFFD}" dt="2022-11-11T14:24:02.242" v="23"/>
      <pc:docMkLst>
        <pc:docMk/>
      </pc:docMkLst>
      <pc:sldChg chg="modSp">
        <pc:chgData name="Häfelfinger Martin" userId="S::martin.haefelfinger@swissolympic.ch::a267f1ef-d19b-40fe-8372-2497fb4908d1" providerId="AD" clId="Web-{D0D566A6-6BCA-40C5-A13F-FC79FBC0AFFD}" dt="2022-11-11T14:24:02.242" v="23"/>
        <pc:sldMkLst>
          <pc:docMk/>
          <pc:sldMk cId="3737487459" sldId="287"/>
        </pc:sldMkLst>
        <pc:graphicFrameChg chg="mod modGraphic">
          <ac:chgData name="Häfelfinger Martin" userId="S::martin.haefelfinger@swissolympic.ch::a267f1ef-d19b-40fe-8372-2497fb4908d1" providerId="AD" clId="Web-{D0D566A6-6BCA-40C5-A13F-FC79FBC0AFFD}" dt="2022-11-11T14:24:02.242" v="23"/>
          <ac:graphicFrameMkLst>
            <pc:docMk/>
            <pc:sldMk cId="3737487459" sldId="287"/>
            <ac:graphicFrameMk id="9" creationId="{1FD8A455-FAA3-4223-BBEF-858352B21005}"/>
          </ac:graphicFrameMkLst>
        </pc:graphicFrameChg>
      </pc:sldChg>
    </pc:docChg>
  </pc:docChgLst>
  <pc:docChgLst>
    <pc:chgData name="Häfelfinger Martin" userId="S::martin.haefelfinger@swissolympic.ch::a267f1ef-d19b-40fe-8372-2497fb4908d1" providerId="AD" clId="Web-{EE0606ED-6BA8-322B-4C49-01523B1563DA}"/>
    <pc:docChg chg="modSld">
      <pc:chgData name="Häfelfinger Martin" userId="S::martin.haefelfinger@swissolympic.ch::a267f1ef-d19b-40fe-8372-2497fb4908d1" providerId="AD" clId="Web-{EE0606ED-6BA8-322B-4C49-01523B1563DA}" dt="2022-12-01T08:48:48.889" v="347"/>
      <pc:docMkLst>
        <pc:docMk/>
      </pc:docMkLst>
      <pc:sldChg chg="modSp">
        <pc:chgData name="Häfelfinger Martin" userId="S::martin.haefelfinger@swissolympic.ch::a267f1ef-d19b-40fe-8372-2497fb4908d1" providerId="AD" clId="Web-{EE0606ED-6BA8-322B-4C49-01523B1563DA}" dt="2022-12-01T08:45:51.041" v="67"/>
        <pc:sldMkLst>
          <pc:docMk/>
          <pc:sldMk cId="3737487459" sldId="287"/>
        </pc:sldMkLst>
        <pc:graphicFrameChg chg="mod modGraphic">
          <ac:chgData name="Häfelfinger Martin" userId="S::martin.haefelfinger@swissolympic.ch::a267f1ef-d19b-40fe-8372-2497fb4908d1" providerId="AD" clId="Web-{EE0606ED-6BA8-322B-4C49-01523B1563DA}" dt="2022-12-01T08:45:51.041" v="67"/>
          <ac:graphicFrameMkLst>
            <pc:docMk/>
            <pc:sldMk cId="3737487459" sldId="287"/>
            <ac:graphicFrameMk id="9" creationId="{1FD8A455-FAA3-4223-BBEF-858352B21005}"/>
          </ac:graphicFrameMkLst>
        </pc:graphicFrameChg>
      </pc:sldChg>
      <pc:sldChg chg="modSp">
        <pc:chgData name="Häfelfinger Martin" userId="S::martin.haefelfinger@swissolympic.ch::a267f1ef-d19b-40fe-8372-2497fb4908d1" providerId="AD" clId="Web-{EE0606ED-6BA8-322B-4C49-01523B1563DA}" dt="2022-12-01T08:48:48.889" v="347"/>
        <pc:sldMkLst>
          <pc:docMk/>
          <pc:sldMk cId="3940901040" sldId="295"/>
        </pc:sldMkLst>
        <pc:graphicFrameChg chg="mod modGraphic">
          <ac:chgData name="Häfelfinger Martin" userId="S::martin.haefelfinger@swissolympic.ch::a267f1ef-d19b-40fe-8372-2497fb4908d1" providerId="AD" clId="Web-{EE0606ED-6BA8-322B-4C49-01523B1563DA}" dt="2022-12-01T08:48:48.889" v="347"/>
          <ac:graphicFrameMkLst>
            <pc:docMk/>
            <pc:sldMk cId="3940901040" sldId="295"/>
            <ac:graphicFrameMk id="6" creationId="{6FDB69E6-1314-4144-A8B0-2CFF800D411F}"/>
          </ac:graphicFrameMkLst>
        </pc:graphicFrameChg>
      </pc:sldChg>
    </pc:docChg>
  </pc:docChgLst>
  <pc:docChgLst>
    <pc:chgData name="Häfelfinger Martin" userId="a267f1ef-d19b-40fe-8372-2497fb4908d1" providerId="ADAL" clId="{02930032-7180-447E-9FED-33F5F5459D75}"/>
    <pc:docChg chg="custSel modSld">
      <pc:chgData name="Häfelfinger Martin" userId="a267f1ef-d19b-40fe-8372-2497fb4908d1" providerId="ADAL" clId="{02930032-7180-447E-9FED-33F5F5459D75}" dt="2022-12-13T13:31:47.624" v="183" actId="6549"/>
      <pc:docMkLst>
        <pc:docMk/>
      </pc:docMkLst>
      <pc:sldChg chg="modSp mod">
        <pc:chgData name="Häfelfinger Martin" userId="a267f1ef-d19b-40fe-8372-2497fb4908d1" providerId="ADAL" clId="{02930032-7180-447E-9FED-33F5F5459D75}" dt="2022-12-13T13:28:14.201" v="79" actId="14734"/>
        <pc:sldMkLst>
          <pc:docMk/>
          <pc:sldMk cId="3737487459" sldId="287"/>
        </pc:sldMkLst>
        <pc:graphicFrameChg chg="modGraphic">
          <ac:chgData name="Häfelfinger Martin" userId="a267f1ef-d19b-40fe-8372-2497fb4908d1" providerId="ADAL" clId="{02930032-7180-447E-9FED-33F5F5459D75}" dt="2022-12-13T13:28:14.201" v="79" actId="14734"/>
          <ac:graphicFrameMkLst>
            <pc:docMk/>
            <pc:sldMk cId="3737487459" sldId="287"/>
            <ac:graphicFrameMk id="9" creationId="{1FD8A455-FAA3-4223-BBEF-858352B21005}"/>
          </ac:graphicFrameMkLst>
        </pc:graphicFrameChg>
        <pc:graphicFrameChg chg="modGraphic">
          <ac:chgData name="Häfelfinger Martin" userId="a267f1ef-d19b-40fe-8372-2497fb4908d1" providerId="ADAL" clId="{02930032-7180-447E-9FED-33F5F5459D75}" dt="2022-11-17T15:15:11.722" v="35" actId="20577"/>
          <ac:graphicFrameMkLst>
            <pc:docMk/>
            <pc:sldMk cId="3737487459" sldId="287"/>
            <ac:graphicFrameMk id="10" creationId="{B1E902BF-033F-48F9-885D-FA86B322A1C3}"/>
          </ac:graphicFrameMkLst>
        </pc:graphicFrameChg>
      </pc:sldChg>
      <pc:sldChg chg="modSp mod">
        <pc:chgData name="Häfelfinger Martin" userId="a267f1ef-d19b-40fe-8372-2497fb4908d1" providerId="ADAL" clId="{02930032-7180-447E-9FED-33F5F5459D75}" dt="2022-12-13T13:31:47.624" v="183" actId="6549"/>
        <pc:sldMkLst>
          <pc:docMk/>
          <pc:sldMk cId="1657109371" sldId="290"/>
        </pc:sldMkLst>
        <pc:graphicFrameChg chg="modGraphic">
          <ac:chgData name="Häfelfinger Martin" userId="a267f1ef-d19b-40fe-8372-2497fb4908d1" providerId="ADAL" clId="{02930032-7180-447E-9FED-33F5F5459D75}" dt="2022-12-13T13:31:47.624" v="183" actId="6549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  <pc:sldChg chg="modSp mod">
        <pc:chgData name="Häfelfinger Martin" userId="a267f1ef-d19b-40fe-8372-2497fb4908d1" providerId="ADAL" clId="{02930032-7180-447E-9FED-33F5F5459D75}" dt="2022-12-13T13:30:01.776" v="89" actId="20577"/>
        <pc:sldMkLst>
          <pc:docMk/>
          <pc:sldMk cId="3940901040" sldId="295"/>
        </pc:sldMkLst>
        <pc:graphicFrameChg chg="modGraphic">
          <ac:chgData name="Häfelfinger Martin" userId="a267f1ef-d19b-40fe-8372-2497fb4908d1" providerId="ADAL" clId="{02930032-7180-447E-9FED-33F5F5459D75}" dt="2022-12-13T13:30:01.776" v="89" actId="20577"/>
          <ac:graphicFrameMkLst>
            <pc:docMk/>
            <pc:sldMk cId="3940901040" sldId="295"/>
            <ac:graphicFrameMk id="6" creationId="{6FDB69E6-1314-4144-A8B0-2CFF800D411F}"/>
          </ac:graphicFrameMkLst>
        </pc:graphicFrameChg>
      </pc:sldChg>
      <pc:sldChg chg="modSp mod">
        <pc:chgData name="Häfelfinger Martin" userId="a267f1ef-d19b-40fe-8372-2497fb4908d1" providerId="ADAL" clId="{02930032-7180-447E-9FED-33F5F5459D75}" dt="2022-11-17T15:16:36.948" v="38" actId="20577"/>
        <pc:sldMkLst>
          <pc:docMk/>
          <pc:sldMk cId="1592574163" sldId="298"/>
        </pc:sldMkLst>
        <pc:graphicFrameChg chg="modGraphic">
          <ac:chgData name="Häfelfinger Martin" userId="a267f1ef-d19b-40fe-8372-2497fb4908d1" providerId="ADAL" clId="{02930032-7180-447E-9FED-33F5F5459D75}" dt="2022-11-14T10:43:17.371" v="2" actId="20577"/>
          <ac:graphicFrameMkLst>
            <pc:docMk/>
            <pc:sldMk cId="1592574163" sldId="298"/>
            <ac:graphicFrameMk id="6" creationId="{EC5CC25D-8D90-4F67-BAC2-0EB6D0829235}"/>
          </ac:graphicFrameMkLst>
        </pc:graphicFrameChg>
        <pc:graphicFrameChg chg="modGraphic">
          <ac:chgData name="Häfelfinger Martin" userId="a267f1ef-d19b-40fe-8372-2497fb4908d1" providerId="ADAL" clId="{02930032-7180-447E-9FED-33F5F5459D75}" dt="2022-11-17T15:16:36.948" v="38" actId="20577"/>
          <ac:graphicFrameMkLst>
            <pc:docMk/>
            <pc:sldMk cId="1592574163" sldId="298"/>
            <ac:graphicFrameMk id="7" creationId="{39300B9C-0AE5-430A-8D17-105385D06AE2}"/>
          </ac:graphicFrameMkLst>
        </pc:graphicFrameChg>
        <pc:graphicFrameChg chg="modGraphic">
          <ac:chgData name="Häfelfinger Martin" userId="a267f1ef-d19b-40fe-8372-2497fb4908d1" providerId="ADAL" clId="{02930032-7180-447E-9FED-33F5F5459D75}" dt="2022-11-17T15:16:14.174" v="37" actId="20577"/>
          <ac:graphicFrameMkLst>
            <pc:docMk/>
            <pc:sldMk cId="1592574163" sldId="298"/>
            <ac:graphicFrameMk id="8" creationId="{940F9453-EA25-4D00-9397-B9AD4F16732A}"/>
          </ac:graphicFrameMkLst>
        </pc:graphicFrameChg>
      </pc:sldChg>
    </pc:docChg>
  </pc:docChgLst>
  <pc:docChgLst>
    <pc:chgData name="Häfelfinger Martin" userId="S::martin.haefelfinger@swissolympic.ch::a267f1ef-d19b-40fe-8372-2497fb4908d1" providerId="AD" clId="Web-{55DD38D2-C297-4C53-81A9-81AE293116A1}"/>
    <pc:docChg chg="modSld">
      <pc:chgData name="Häfelfinger Martin" userId="S::martin.haefelfinger@swissolympic.ch::a267f1ef-d19b-40fe-8372-2497fb4908d1" providerId="AD" clId="Web-{55DD38D2-C297-4C53-81A9-81AE293116A1}" dt="2022-11-11T14:20:39.430" v="71"/>
      <pc:docMkLst>
        <pc:docMk/>
      </pc:docMkLst>
      <pc:sldChg chg="modSp">
        <pc:chgData name="Häfelfinger Martin" userId="S::martin.haefelfinger@swissolympic.ch::a267f1ef-d19b-40fe-8372-2497fb4908d1" providerId="AD" clId="Web-{55DD38D2-C297-4C53-81A9-81AE293116A1}" dt="2022-11-11T14:19:01.538" v="39"/>
        <pc:sldMkLst>
          <pc:docMk/>
          <pc:sldMk cId="3737487459" sldId="287"/>
        </pc:sldMkLst>
        <pc:graphicFrameChg chg="mod modGraphic">
          <ac:chgData name="Häfelfinger Martin" userId="S::martin.haefelfinger@swissolympic.ch::a267f1ef-d19b-40fe-8372-2497fb4908d1" providerId="AD" clId="Web-{55DD38D2-C297-4C53-81A9-81AE293116A1}" dt="2022-11-11T14:19:01.538" v="39"/>
          <ac:graphicFrameMkLst>
            <pc:docMk/>
            <pc:sldMk cId="3737487459" sldId="287"/>
            <ac:graphicFrameMk id="9" creationId="{1FD8A455-FAA3-4223-BBEF-858352B21005}"/>
          </ac:graphicFrameMkLst>
        </pc:graphicFrameChg>
      </pc:sldChg>
      <pc:sldChg chg="modSp">
        <pc:chgData name="Häfelfinger Martin" userId="S::martin.haefelfinger@swissolympic.ch::a267f1ef-d19b-40fe-8372-2497fb4908d1" providerId="AD" clId="Web-{55DD38D2-C297-4C53-81A9-81AE293116A1}" dt="2022-11-11T14:20:39.430" v="71"/>
        <pc:sldMkLst>
          <pc:docMk/>
          <pc:sldMk cId="1592574163" sldId="298"/>
        </pc:sldMkLst>
        <pc:graphicFrameChg chg="mod modGraphic">
          <ac:chgData name="Häfelfinger Martin" userId="S::martin.haefelfinger@swissolympic.ch::a267f1ef-d19b-40fe-8372-2497fb4908d1" providerId="AD" clId="Web-{55DD38D2-C297-4C53-81A9-81AE293116A1}" dt="2022-11-11T14:19:48.960" v="55"/>
          <ac:graphicFrameMkLst>
            <pc:docMk/>
            <pc:sldMk cId="1592574163" sldId="298"/>
            <ac:graphicFrameMk id="7" creationId="{39300B9C-0AE5-430A-8D17-105385D06AE2}"/>
          </ac:graphicFrameMkLst>
        </pc:graphicFrameChg>
        <pc:graphicFrameChg chg="mod modGraphic">
          <ac:chgData name="Häfelfinger Martin" userId="S::martin.haefelfinger@swissolympic.ch::a267f1ef-d19b-40fe-8372-2497fb4908d1" providerId="AD" clId="Web-{55DD38D2-C297-4C53-81A9-81AE293116A1}" dt="2022-11-11T14:20:02.835" v="59"/>
          <ac:graphicFrameMkLst>
            <pc:docMk/>
            <pc:sldMk cId="1592574163" sldId="298"/>
            <ac:graphicFrameMk id="8" creationId="{940F9453-EA25-4D00-9397-B9AD4F16732A}"/>
          </ac:graphicFrameMkLst>
        </pc:graphicFrameChg>
        <pc:graphicFrameChg chg="mod modGraphic">
          <ac:chgData name="Häfelfinger Martin" userId="S::martin.haefelfinger@swissolympic.ch::a267f1ef-d19b-40fe-8372-2497fb4908d1" providerId="AD" clId="Web-{55DD38D2-C297-4C53-81A9-81AE293116A1}" dt="2022-11-11T14:20:39.430" v="71"/>
          <ac:graphicFrameMkLst>
            <pc:docMk/>
            <pc:sldMk cId="1592574163" sldId="298"/>
            <ac:graphicFrameMk id="9" creationId="{4B590E87-F9AD-4A38-B8F5-D30C908B47CB}"/>
          </ac:graphicFrameMkLst>
        </pc:graphicFrameChg>
        <pc:graphicFrameChg chg="mod modGraphic">
          <ac:chgData name="Häfelfinger Martin" userId="S::martin.haefelfinger@swissolympic.ch::a267f1ef-d19b-40fe-8372-2497fb4908d1" providerId="AD" clId="Web-{55DD38D2-C297-4C53-81A9-81AE293116A1}" dt="2022-11-11T14:19:25.898" v="49"/>
          <ac:graphicFrameMkLst>
            <pc:docMk/>
            <pc:sldMk cId="1592574163" sldId="298"/>
            <ac:graphicFrameMk id="11" creationId="{AC4030C3-92D4-4147-8550-42AB6E8089E3}"/>
          </ac:graphicFrameMkLst>
        </pc:graphicFrameChg>
      </pc:sldChg>
    </pc:docChg>
  </pc:docChgLst>
  <pc:docChgLst>
    <pc:chgData name="Häfelfinger Martin" userId="S::martin.haefelfinger@swissolympic.ch::a267f1ef-d19b-40fe-8372-2497fb4908d1" providerId="AD" clId="Web-{D0ACACA7-09EE-B892-2CDB-E7E72088AE7F}"/>
    <pc:docChg chg="modSld">
      <pc:chgData name="Häfelfinger Martin" userId="S::martin.haefelfinger@swissolympic.ch::a267f1ef-d19b-40fe-8372-2497fb4908d1" providerId="AD" clId="Web-{D0ACACA7-09EE-B892-2CDB-E7E72088AE7F}" dt="2022-12-01T07:56:30.509" v="3"/>
      <pc:docMkLst>
        <pc:docMk/>
      </pc:docMkLst>
      <pc:sldChg chg="modSp">
        <pc:chgData name="Häfelfinger Martin" userId="S::martin.haefelfinger@swissolympic.ch::a267f1ef-d19b-40fe-8372-2497fb4908d1" providerId="AD" clId="Web-{D0ACACA7-09EE-B892-2CDB-E7E72088AE7F}" dt="2022-12-01T07:56:30.509" v="3"/>
        <pc:sldMkLst>
          <pc:docMk/>
          <pc:sldMk cId="1592574163" sldId="298"/>
        </pc:sldMkLst>
        <pc:graphicFrameChg chg="mod modGraphic">
          <ac:chgData name="Häfelfinger Martin" userId="S::martin.haefelfinger@swissolympic.ch::a267f1ef-d19b-40fe-8372-2497fb4908d1" providerId="AD" clId="Web-{D0ACACA7-09EE-B892-2CDB-E7E72088AE7F}" dt="2022-12-01T07:56:30.509" v="3"/>
          <ac:graphicFrameMkLst>
            <pc:docMk/>
            <pc:sldMk cId="1592574163" sldId="298"/>
            <ac:graphicFrameMk id="6" creationId="{EC5CC25D-8D90-4F67-BAC2-0EB6D0829235}"/>
          </ac:graphicFrameMkLst>
        </pc:graphicFrameChg>
      </pc:sldChg>
    </pc:docChg>
  </pc:docChgLst>
  <pc:docChgLst>
    <pc:chgData name="von Gunten Fredi" userId="11f80e2e-e675-4a2f-a899-8fbb48bb7907" providerId="ADAL" clId="{D001B1FF-0C2B-4669-AAE6-F2E947C0F7A1}"/>
    <pc:docChg chg="modSld">
      <pc:chgData name="von Gunten Fredi" userId="11f80e2e-e675-4a2f-a899-8fbb48bb7907" providerId="ADAL" clId="{D001B1FF-0C2B-4669-AAE6-F2E947C0F7A1}" dt="2022-11-30T15:36:12.738" v="100" actId="20577"/>
      <pc:docMkLst>
        <pc:docMk/>
      </pc:docMkLst>
      <pc:sldChg chg="modSp mod">
        <pc:chgData name="von Gunten Fredi" userId="11f80e2e-e675-4a2f-a899-8fbb48bb7907" providerId="ADAL" clId="{D001B1FF-0C2B-4669-AAE6-F2E947C0F7A1}" dt="2022-11-30T15:28:04.920" v="7" actId="20577"/>
        <pc:sldMkLst>
          <pc:docMk/>
          <pc:sldMk cId="3737487459" sldId="287"/>
        </pc:sldMkLst>
        <pc:graphicFrameChg chg="modGraphic">
          <ac:chgData name="von Gunten Fredi" userId="11f80e2e-e675-4a2f-a899-8fbb48bb7907" providerId="ADAL" clId="{D001B1FF-0C2B-4669-AAE6-F2E947C0F7A1}" dt="2022-11-30T15:28:04.920" v="7" actId="20577"/>
          <ac:graphicFrameMkLst>
            <pc:docMk/>
            <pc:sldMk cId="3737487459" sldId="287"/>
            <ac:graphicFrameMk id="9" creationId="{1FD8A455-FAA3-4223-BBEF-858352B21005}"/>
          </ac:graphicFrameMkLst>
        </pc:graphicFrameChg>
      </pc:sldChg>
      <pc:sldChg chg="modSp mod">
        <pc:chgData name="von Gunten Fredi" userId="11f80e2e-e675-4a2f-a899-8fbb48bb7907" providerId="ADAL" clId="{D001B1FF-0C2B-4669-AAE6-F2E947C0F7A1}" dt="2022-11-30T15:36:12.738" v="100" actId="20577"/>
        <pc:sldMkLst>
          <pc:docMk/>
          <pc:sldMk cId="1592574163" sldId="298"/>
        </pc:sldMkLst>
        <pc:graphicFrameChg chg="modGraphic">
          <ac:chgData name="von Gunten Fredi" userId="11f80e2e-e675-4a2f-a899-8fbb48bb7907" providerId="ADAL" clId="{D001B1FF-0C2B-4669-AAE6-F2E947C0F7A1}" dt="2022-11-30T15:34:00.316" v="98" actId="20577"/>
          <ac:graphicFrameMkLst>
            <pc:docMk/>
            <pc:sldMk cId="1592574163" sldId="298"/>
            <ac:graphicFrameMk id="6" creationId="{EC5CC25D-8D90-4F67-BAC2-0EB6D0829235}"/>
          </ac:graphicFrameMkLst>
        </pc:graphicFrameChg>
        <pc:graphicFrameChg chg="modGraphic">
          <ac:chgData name="von Gunten Fredi" userId="11f80e2e-e675-4a2f-a899-8fbb48bb7907" providerId="ADAL" clId="{D001B1FF-0C2B-4669-AAE6-F2E947C0F7A1}" dt="2022-11-30T15:34:51.561" v="99" actId="20577"/>
          <ac:graphicFrameMkLst>
            <pc:docMk/>
            <pc:sldMk cId="1592574163" sldId="298"/>
            <ac:graphicFrameMk id="8" creationId="{940F9453-EA25-4D00-9397-B9AD4F16732A}"/>
          </ac:graphicFrameMkLst>
        </pc:graphicFrameChg>
        <pc:graphicFrameChg chg="modGraphic">
          <ac:chgData name="von Gunten Fredi" userId="11f80e2e-e675-4a2f-a899-8fbb48bb7907" providerId="ADAL" clId="{D001B1FF-0C2B-4669-AAE6-F2E947C0F7A1}" dt="2022-11-30T15:36:12.738" v="100" actId="20577"/>
          <ac:graphicFrameMkLst>
            <pc:docMk/>
            <pc:sldMk cId="1592574163" sldId="298"/>
            <ac:graphicFrameMk id="9" creationId="{4B590E87-F9AD-4A38-B8F5-D30C908B47CB}"/>
          </ac:graphicFrameMkLst>
        </pc:graphicFrameChg>
      </pc:sldChg>
    </pc:docChg>
  </pc:docChgLst>
  <pc:docChgLst>
    <pc:chgData name="Pietra Alessio" userId="4461add3-57a2-44cf-b2f8-6050f123ba96" providerId="ADAL" clId="{3C2D7FA9-91A1-4DBD-BF62-5BF75CAE215A}"/>
    <pc:docChg chg="undo custSel addSld delSld modSld sldOrd">
      <pc:chgData name="Pietra Alessio" userId="4461add3-57a2-44cf-b2f8-6050f123ba96" providerId="ADAL" clId="{3C2D7FA9-91A1-4DBD-BF62-5BF75CAE215A}" dt="2022-12-19T09:27:09.350" v="944" actId="20577"/>
      <pc:docMkLst>
        <pc:docMk/>
      </pc:docMkLst>
      <pc:sldChg chg="modSp del mod modShow">
        <pc:chgData name="Pietra Alessio" userId="4461add3-57a2-44cf-b2f8-6050f123ba96" providerId="ADAL" clId="{3C2D7FA9-91A1-4DBD-BF62-5BF75CAE215A}" dt="2022-11-17T14:21:31.078" v="818" actId="2696"/>
        <pc:sldMkLst>
          <pc:docMk/>
          <pc:sldMk cId="2886716991" sldId="285"/>
        </pc:sldMkLst>
        <pc:graphicFrameChg chg="mod">
          <ac:chgData name="Pietra Alessio" userId="4461add3-57a2-44cf-b2f8-6050f123ba96" providerId="ADAL" clId="{3C2D7FA9-91A1-4DBD-BF62-5BF75CAE215A}" dt="2022-11-11T07:32:49.523" v="192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Pietra Alessio" userId="4461add3-57a2-44cf-b2f8-6050f123ba96" providerId="ADAL" clId="{3C2D7FA9-91A1-4DBD-BF62-5BF75CAE215A}" dt="2022-11-22T13:20:13.719" v="914" actId="20577"/>
        <pc:sldMkLst>
          <pc:docMk/>
          <pc:sldMk cId="2798543966" sldId="286"/>
        </pc:sldMkLst>
        <pc:graphicFrameChg chg="modGraphic">
          <ac:chgData name="Pietra Alessio" userId="4461add3-57a2-44cf-b2f8-6050f123ba96" providerId="ADAL" clId="{3C2D7FA9-91A1-4DBD-BF62-5BF75CAE215A}" dt="2022-11-22T13:20:13.719" v="914" actId="20577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addSp delSp modSp mod">
        <pc:chgData name="Pietra Alessio" userId="4461add3-57a2-44cf-b2f8-6050f123ba96" providerId="ADAL" clId="{3C2D7FA9-91A1-4DBD-BF62-5BF75CAE215A}" dt="2022-11-17T14:20:21.060" v="817" actId="20577"/>
        <pc:sldMkLst>
          <pc:docMk/>
          <pc:sldMk cId="3737487459" sldId="287"/>
        </pc:sldMkLst>
        <pc:spChg chg="add del mod">
          <ac:chgData name="Pietra Alessio" userId="4461add3-57a2-44cf-b2f8-6050f123ba96" providerId="ADAL" clId="{3C2D7FA9-91A1-4DBD-BF62-5BF75CAE215A}" dt="2022-11-17T14:13:43.865" v="743" actId="478"/>
          <ac:spMkLst>
            <pc:docMk/>
            <pc:sldMk cId="3737487459" sldId="287"/>
            <ac:spMk id="3" creationId="{B96405B3-0CD9-4D53-90E7-CE84CAB58D64}"/>
          </ac:spMkLst>
        </pc:spChg>
        <pc:spChg chg="mod">
          <ac:chgData name="Pietra Alessio" userId="4461add3-57a2-44cf-b2f8-6050f123ba96" providerId="ADAL" clId="{3C2D7FA9-91A1-4DBD-BF62-5BF75CAE215A}" dt="2022-11-11T12:54:12.510" v="344" actId="20577"/>
          <ac:spMkLst>
            <pc:docMk/>
            <pc:sldMk cId="3737487459" sldId="287"/>
            <ac:spMk id="4" creationId="{3042471B-88A6-4577-9B90-CE5E695744BF}"/>
          </ac:spMkLst>
        </pc:spChg>
        <pc:spChg chg="add del">
          <ac:chgData name="Pietra Alessio" userId="4461add3-57a2-44cf-b2f8-6050f123ba96" providerId="ADAL" clId="{3C2D7FA9-91A1-4DBD-BF62-5BF75CAE215A}" dt="2022-11-17T14:13:09.012" v="737" actId="22"/>
          <ac:spMkLst>
            <pc:docMk/>
            <pc:sldMk cId="3737487459" sldId="287"/>
            <ac:spMk id="7" creationId="{411A6A55-6BD2-41B3-BEF3-5D7EB74C7661}"/>
          </ac:spMkLst>
        </pc:spChg>
        <pc:spChg chg="add del mod">
          <ac:chgData name="Pietra Alessio" userId="4461add3-57a2-44cf-b2f8-6050f123ba96" providerId="ADAL" clId="{3C2D7FA9-91A1-4DBD-BF62-5BF75CAE215A}" dt="2022-11-11T12:52:04.699" v="333"/>
          <ac:spMkLst>
            <pc:docMk/>
            <pc:sldMk cId="3737487459" sldId="287"/>
            <ac:spMk id="7" creationId="{8A590E5B-DCE9-40E7-A993-F5C0898CD900}"/>
          </ac:spMkLst>
        </pc:spChg>
        <pc:spChg chg="add del">
          <ac:chgData name="Pietra Alessio" userId="4461add3-57a2-44cf-b2f8-6050f123ba96" providerId="ADAL" clId="{3C2D7FA9-91A1-4DBD-BF62-5BF75CAE215A}" dt="2022-11-11T13:52:57.163" v="346" actId="22"/>
          <ac:spMkLst>
            <pc:docMk/>
            <pc:sldMk cId="3737487459" sldId="287"/>
            <ac:spMk id="11" creationId="{7A865607-FFC0-47BF-B163-99989F4BAD64}"/>
          </ac:spMkLst>
        </pc:spChg>
        <pc:graphicFrameChg chg="add del mod">
          <ac:chgData name="Pietra Alessio" userId="4461add3-57a2-44cf-b2f8-6050f123ba96" providerId="ADAL" clId="{3C2D7FA9-91A1-4DBD-BF62-5BF75CAE215A}" dt="2022-11-11T12:47:17.557" v="305"/>
          <ac:graphicFrameMkLst>
            <pc:docMk/>
            <pc:sldMk cId="3737487459" sldId="287"/>
            <ac:graphicFrameMk id="3" creationId="{08B6FA5D-C0BD-487D-9BD2-A34EB261946E}"/>
          </ac:graphicFrameMkLst>
        </pc:graphicFrameChg>
        <pc:graphicFrameChg chg="del mod modGraphic">
          <ac:chgData name="Pietra Alessio" userId="4461add3-57a2-44cf-b2f8-6050f123ba96" providerId="ADAL" clId="{3C2D7FA9-91A1-4DBD-BF62-5BF75CAE215A}" dt="2022-11-11T12:47:28.598" v="308" actId="478"/>
          <ac:graphicFrameMkLst>
            <pc:docMk/>
            <pc:sldMk cId="3737487459" sldId="287"/>
            <ac:graphicFrameMk id="6" creationId="{6FDB69E6-1314-4144-A8B0-2CFF800D411F}"/>
          </ac:graphicFrameMkLst>
        </pc:graphicFrameChg>
        <pc:graphicFrameChg chg="add del mod modGraphic">
          <ac:chgData name="Pietra Alessio" userId="4461add3-57a2-44cf-b2f8-6050f123ba96" providerId="ADAL" clId="{3C2D7FA9-91A1-4DBD-BF62-5BF75CAE215A}" dt="2022-11-11T12:51:30.900" v="332"/>
          <ac:graphicFrameMkLst>
            <pc:docMk/>
            <pc:sldMk cId="3737487459" sldId="287"/>
            <ac:graphicFrameMk id="8" creationId="{39FDF966-5BD0-4E34-BF39-B7C2FDAD6D21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17T14:20:21.060" v="817" actId="20577"/>
          <ac:graphicFrameMkLst>
            <pc:docMk/>
            <pc:sldMk cId="3737487459" sldId="287"/>
            <ac:graphicFrameMk id="8" creationId="{95B70D8A-F647-4143-818E-BA19EB3FE46A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17T14:10:37.433" v="711" actId="1076"/>
          <ac:graphicFrameMkLst>
            <pc:docMk/>
            <pc:sldMk cId="3737487459" sldId="287"/>
            <ac:graphicFrameMk id="9" creationId="{1FD8A455-FAA3-4223-BBEF-858352B21005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17T14:20:14.490" v="816" actId="20577"/>
          <ac:graphicFrameMkLst>
            <pc:docMk/>
            <pc:sldMk cId="3737487459" sldId="287"/>
            <ac:graphicFrameMk id="10" creationId="{B1E902BF-033F-48F9-885D-FA86B322A1C3}"/>
          </ac:graphicFrameMkLst>
        </pc:graphicFrameChg>
      </pc:sldChg>
      <pc:sldChg chg="modSp del mod">
        <pc:chgData name="Pietra Alessio" userId="4461add3-57a2-44cf-b2f8-6050f123ba96" providerId="ADAL" clId="{3C2D7FA9-91A1-4DBD-BF62-5BF75CAE215A}" dt="2022-11-17T14:21:41.011" v="819" actId="2696"/>
        <pc:sldMkLst>
          <pc:docMk/>
          <pc:sldMk cId="3243005757" sldId="288"/>
        </pc:sldMkLst>
        <pc:graphicFrameChg chg="modGraphic">
          <ac:chgData name="Pietra Alessio" userId="4461add3-57a2-44cf-b2f8-6050f123ba96" providerId="ADAL" clId="{3C2D7FA9-91A1-4DBD-BF62-5BF75CAE215A}" dt="2022-11-11T08:21:27.805" v="238" actId="6549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Pietra Alessio" userId="4461add3-57a2-44cf-b2f8-6050f123ba96" providerId="ADAL" clId="{3C2D7FA9-91A1-4DBD-BF62-5BF75CAE215A}" dt="2022-11-17T14:22:23.943" v="837" actId="20577"/>
        <pc:sldMkLst>
          <pc:docMk/>
          <pc:sldMk cId="1657109371" sldId="290"/>
        </pc:sldMkLst>
        <pc:spChg chg="mod">
          <ac:chgData name="Pietra Alessio" userId="4461add3-57a2-44cf-b2f8-6050f123ba96" providerId="ADAL" clId="{3C2D7FA9-91A1-4DBD-BF62-5BF75CAE215A}" dt="2022-11-17T14:22:23.943" v="837" actId="20577"/>
          <ac:spMkLst>
            <pc:docMk/>
            <pc:sldMk cId="1657109371" sldId="290"/>
            <ac:spMk id="2" creationId="{608A4BEF-1908-41E7-9D3E-43AA6B59DF54}"/>
          </ac:spMkLst>
        </pc:spChg>
        <pc:graphicFrameChg chg="mod modGraphic">
          <ac:chgData name="Pietra Alessio" userId="4461add3-57a2-44cf-b2f8-6050f123ba96" providerId="ADAL" clId="{3C2D7FA9-91A1-4DBD-BF62-5BF75CAE215A}" dt="2022-11-17T14:21:54.851" v="820" actId="20577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  <pc:sldChg chg="del">
        <pc:chgData name="Pietra Alessio" userId="4461add3-57a2-44cf-b2f8-6050f123ba96" providerId="ADAL" clId="{3C2D7FA9-91A1-4DBD-BF62-5BF75CAE215A}" dt="2022-11-17T14:25:41.260" v="838" actId="2696"/>
        <pc:sldMkLst>
          <pc:docMk/>
          <pc:sldMk cId="638304663" sldId="291"/>
        </pc:sldMkLst>
      </pc:sldChg>
      <pc:sldChg chg="modSp add mod">
        <pc:chgData name="Pietra Alessio" userId="4461add3-57a2-44cf-b2f8-6050f123ba96" providerId="ADAL" clId="{3C2D7FA9-91A1-4DBD-BF62-5BF75CAE215A}" dt="2022-11-22T10:35:12.360" v="844" actId="20577"/>
        <pc:sldMkLst>
          <pc:docMk/>
          <pc:sldMk cId="3352349954" sldId="293"/>
        </pc:sldMkLst>
        <pc:spChg chg="mod">
          <ac:chgData name="Pietra Alessio" userId="4461add3-57a2-44cf-b2f8-6050f123ba96" providerId="ADAL" clId="{3C2D7FA9-91A1-4DBD-BF62-5BF75CAE215A}" dt="2022-11-11T07:13:22.076" v="43" actId="20577"/>
          <ac:spMkLst>
            <pc:docMk/>
            <pc:sldMk cId="3352349954" sldId="293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3C2D7FA9-91A1-4DBD-BF62-5BF75CAE215A}" dt="2022-11-22T10:35:12.360" v="844" actId="20577"/>
          <ac:graphicFrameMkLst>
            <pc:docMk/>
            <pc:sldMk cId="3352349954" sldId="293"/>
            <ac:graphicFrameMk id="6" creationId="{6FDB69E6-1314-4144-A8B0-2CFF800D411F}"/>
          </ac:graphicFrameMkLst>
        </pc:graphicFrameChg>
      </pc:sldChg>
      <pc:sldChg chg="modSp add mod">
        <pc:chgData name="Pietra Alessio" userId="4461add3-57a2-44cf-b2f8-6050f123ba96" providerId="ADAL" clId="{3C2D7FA9-91A1-4DBD-BF62-5BF75CAE215A}" dt="2022-12-19T09:27:09.350" v="944" actId="20577"/>
        <pc:sldMkLst>
          <pc:docMk/>
          <pc:sldMk cId="992858599" sldId="294"/>
        </pc:sldMkLst>
        <pc:spChg chg="mod">
          <ac:chgData name="Pietra Alessio" userId="4461add3-57a2-44cf-b2f8-6050f123ba96" providerId="ADAL" clId="{3C2D7FA9-91A1-4DBD-BF62-5BF75CAE215A}" dt="2022-12-19T09:27:09.350" v="944" actId="20577"/>
          <ac:spMkLst>
            <pc:docMk/>
            <pc:sldMk cId="992858599" sldId="294"/>
            <ac:spMk id="4" creationId="{3042471B-88A6-4577-9B90-CE5E695744BF}"/>
          </ac:spMkLst>
        </pc:spChg>
        <pc:graphicFrameChg chg="modGraphic">
          <ac:chgData name="Pietra Alessio" userId="4461add3-57a2-44cf-b2f8-6050f123ba96" providerId="ADAL" clId="{3C2D7FA9-91A1-4DBD-BF62-5BF75CAE215A}" dt="2022-11-17T13:26:37.203" v="709" actId="20577"/>
          <ac:graphicFrameMkLst>
            <pc:docMk/>
            <pc:sldMk cId="992858599" sldId="294"/>
            <ac:graphicFrameMk id="6" creationId="{6FDB69E6-1314-4144-A8B0-2CFF800D411F}"/>
          </ac:graphicFrameMkLst>
        </pc:graphicFrameChg>
      </pc:sldChg>
      <pc:sldChg chg="modSp add mod ord">
        <pc:chgData name="Pietra Alessio" userId="4461add3-57a2-44cf-b2f8-6050f123ba96" providerId="ADAL" clId="{3C2D7FA9-91A1-4DBD-BF62-5BF75CAE215A}" dt="2022-12-07T10:11:24.643" v="932" actId="6549"/>
        <pc:sldMkLst>
          <pc:docMk/>
          <pc:sldMk cId="3940901040" sldId="295"/>
        </pc:sldMkLst>
        <pc:spChg chg="mod">
          <ac:chgData name="Pietra Alessio" userId="4461add3-57a2-44cf-b2f8-6050f123ba96" providerId="ADAL" clId="{3C2D7FA9-91A1-4DBD-BF62-5BF75CAE215A}" dt="2022-11-11T07:32:27.513" v="188" actId="20577"/>
          <ac:spMkLst>
            <pc:docMk/>
            <pc:sldMk cId="3940901040" sldId="295"/>
            <ac:spMk id="4" creationId="{3042471B-88A6-4577-9B90-CE5E695744BF}"/>
          </ac:spMkLst>
        </pc:spChg>
        <pc:graphicFrameChg chg="mod modGraphic">
          <ac:chgData name="Pietra Alessio" userId="4461add3-57a2-44cf-b2f8-6050f123ba96" providerId="ADAL" clId="{3C2D7FA9-91A1-4DBD-BF62-5BF75CAE215A}" dt="2022-12-07T10:11:24.643" v="932" actId="6549"/>
          <ac:graphicFrameMkLst>
            <pc:docMk/>
            <pc:sldMk cId="3940901040" sldId="295"/>
            <ac:graphicFrameMk id="6" creationId="{6FDB69E6-1314-4144-A8B0-2CFF800D411F}"/>
          </ac:graphicFrameMkLst>
        </pc:graphicFrameChg>
      </pc:sldChg>
      <pc:sldChg chg="add ord">
        <pc:chgData name="Pietra Alessio" userId="4461add3-57a2-44cf-b2f8-6050f123ba96" providerId="ADAL" clId="{3C2D7FA9-91A1-4DBD-BF62-5BF75CAE215A}" dt="2022-12-15T15:35:01.282" v="934"/>
        <pc:sldMkLst>
          <pc:docMk/>
          <pc:sldMk cId="3775526615" sldId="296"/>
        </pc:sldMkLst>
      </pc:sldChg>
      <pc:sldChg chg="addSp delSp modSp add del mod">
        <pc:chgData name="Pietra Alessio" userId="4461add3-57a2-44cf-b2f8-6050f123ba96" providerId="ADAL" clId="{3C2D7FA9-91A1-4DBD-BF62-5BF75CAE215A}" dt="2022-11-11T14:02:42.405" v="381" actId="47"/>
        <pc:sldMkLst>
          <pc:docMk/>
          <pc:sldMk cId="2648720725" sldId="297"/>
        </pc:sldMkLst>
        <pc:spChg chg="add del mod">
          <ac:chgData name="Pietra Alessio" userId="4461add3-57a2-44cf-b2f8-6050f123ba96" providerId="ADAL" clId="{3C2D7FA9-91A1-4DBD-BF62-5BF75CAE215A}" dt="2022-11-11T13:53:19.689" v="349"/>
          <ac:spMkLst>
            <pc:docMk/>
            <pc:sldMk cId="2648720725" sldId="297"/>
            <ac:spMk id="5" creationId="{F7F75485-4B51-41AD-A047-36234205A95A}"/>
          </ac:spMkLst>
        </pc:spChg>
        <pc:graphicFrameChg chg="add mod modGraphic">
          <ac:chgData name="Pietra Alessio" userId="4461add3-57a2-44cf-b2f8-6050f123ba96" providerId="ADAL" clId="{3C2D7FA9-91A1-4DBD-BF62-5BF75CAE215A}" dt="2022-11-11T13:58:20.238" v="357" actId="207"/>
          <ac:graphicFrameMkLst>
            <pc:docMk/>
            <pc:sldMk cId="2648720725" sldId="297"/>
            <ac:graphicFrameMk id="6" creationId="{6EA44746-F461-418D-B0E3-09D3BE88E200}"/>
          </ac:graphicFrameMkLst>
        </pc:graphicFrameChg>
        <pc:graphicFrameChg chg="del">
          <ac:chgData name="Pietra Alessio" userId="4461add3-57a2-44cf-b2f8-6050f123ba96" providerId="ADAL" clId="{3C2D7FA9-91A1-4DBD-BF62-5BF75CAE215A}" dt="2022-11-11T13:53:04.795" v="348" actId="478"/>
          <ac:graphicFrameMkLst>
            <pc:docMk/>
            <pc:sldMk cId="2648720725" sldId="297"/>
            <ac:graphicFrameMk id="9" creationId="{1FD8A455-FAA3-4223-BBEF-858352B21005}"/>
          </ac:graphicFrameMkLst>
        </pc:graphicFrameChg>
      </pc:sldChg>
      <pc:sldChg chg="addSp delSp modSp new mod">
        <pc:chgData name="Pietra Alessio" userId="4461add3-57a2-44cf-b2f8-6050f123ba96" providerId="ADAL" clId="{3C2D7FA9-91A1-4DBD-BF62-5BF75CAE215A}" dt="2022-12-06T10:18:06.276" v="915" actId="13926"/>
        <pc:sldMkLst>
          <pc:docMk/>
          <pc:sldMk cId="1592574163" sldId="298"/>
        </pc:sldMkLst>
        <pc:spChg chg="del">
          <ac:chgData name="Pietra Alessio" userId="4461add3-57a2-44cf-b2f8-6050f123ba96" providerId="ADAL" clId="{3C2D7FA9-91A1-4DBD-BF62-5BF75CAE215A}" dt="2022-11-11T13:59:21.409" v="359" actId="478"/>
          <ac:spMkLst>
            <pc:docMk/>
            <pc:sldMk cId="1592574163" sldId="298"/>
            <ac:spMk id="3" creationId="{7A9DFBC3-AFAC-4F76-B1E7-3E588261626E}"/>
          </ac:spMkLst>
        </pc:spChg>
        <pc:spChg chg="mod">
          <ac:chgData name="Pietra Alessio" userId="4461add3-57a2-44cf-b2f8-6050f123ba96" providerId="ADAL" clId="{3C2D7FA9-91A1-4DBD-BF62-5BF75CAE215A}" dt="2022-11-11T14:06:04.234" v="401" actId="20577"/>
          <ac:spMkLst>
            <pc:docMk/>
            <pc:sldMk cId="1592574163" sldId="298"/>
            <ac:spMk id="4" creationId="{B50D457A-870E-4D78-B907-5987F840E8AB}"/>
          </ac:spMkLst>
        </pc:spChg>
        <pc:graphicFrameChg chg="add mod modGraphic">
          <ac:chgData name="Pietra Alessio" userId="4461add3-57a2-44cf-b2f8-6050f123ba96" providerId="ADAL" clId="{3C2D7FA9-91A1-4DBD-BF62-5BF75CAE215A}" dt="2022-12-06T10:18:06.276" v="915" actId="13926"/>
          <ac:graphicFrameMkLst>
            <pc:docMk/>
            <pc:sldMk cId="1592574163" sldId="298"/>
            <ac:graphicFrameMk id="6" creationId="{EC5CC25D-8D90-4F67-BAC2-0EB6D0829235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17T09:41:37.270" v="704" actId="122"/>
          <ac:graphicFrameMkLst>
            <pc:docMk/>
            <pc:sldMk cId="1592574163" sldId="298"/>
            <ac:graphicFrameMk id="7" creationId="{39300B9C-0AE5-430A-8D17-105385D06AE2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22T10:34:07.958" v="840" actId="1076"/>
          <ac:graphicFrameMkLst>
            <pc:docMk/>
            <pc:sldMk cId="1592574163" sldId="298"/>
            <ac:graphicFrameMk id="8" creationId="{940F9453-EA25-4D00-9397-B9AD4F16732A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22T10:34:12.385" v="841" actId="1076"/>
          <ac:graphicFrameMkLst>
            <pc:docMk/>
            <pc:sldMk cId="1592574163" sldId="298"/>
            <ac:graphicFrameMk id="9" creationId="{4B590E87-F9AD-4A38-B8F5-D30C908B47CB}"/>
          </ac:graphicFrameMkLst>
        </pc:graphicFrameChg>
        <pc:graphicFrameChg chg="add del mod">
          <ac:chgData name="Pietra Alessio" userId="4461add3-57a2-44cf-b2f8-6050f123ba96" providerId="ADAL" clId="{3C2D7FA9-91A1-4DBD-BF62-5BF75CAE215A}" dt="2022-11-11T14:07:18.445" v="411"/>
          <ac:graphicFrameMkLst>
            <pc:docMk/>
            <pc:sldMk cId="1592574163" sldId="298"/>
            <ac:graphicFrameMk id="10" creationId="{0EED7A63-101D-4DBC-AC49-397B6AAD3E70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11T14:33:19.537" v="665" actId="20577"/>
          <ac:graphicFrameMkLst>
            <pc:docMk/>
            <pc:sldMk cId="1592574163" sldId="298"/>
            <ac:graphicFrameMk id="10" creationId="{D3657118-A6D4-45BD-AD4C-CF97FC29736F}"/>
          </ac:graphicFrameMkLst>
        </pc:graphicFrameChg>
        <pc:graphicFrameChg chg="add mod modGraphic">
          <ac:chgData name="Pietra Alessio" userId="4461add3-57a2-44cf-b2f8-6050f123ba96" providerId="ADAL" clId="{3C2D7FA9-91A1-4DBD-BF62-5BF75CAE215A}" dt="2022-11-11T14:12:05.186" v="557" actId="20577"/>
          <ac:graphicFrameMkLst>
            <pc:docMk/>
            <pc:sldMk cId="1592574163" sldId="298"/>
            <ac:graphicFrameMk id="11" creationId="{AC4030C3-92D4-4147-8550-42AB6E8089E3}"/>
          </ac:graphicFrameMkLst>
        </pc:graphicFrameChg>
      </pc:sldChg>
    </pc:docChg>
  </pc:docChgLst>
  <pc:docChgLst>
    <pc:chgData name="Häfelfinger Martin" userId="S::martin.haefelfinger@swissolympic.ch::a267f1ef-d19b-40fe-8372-2497fb4908d1" providerId="AD" clId="Web-{05976C58-69C8-4E04-B257-B091EB81EA4C}"/>
    <pc:docChg chg="modSld">
      <pc:chgData name="Häfelfinger Martin" userId="S::martin.haefelfinger@swissolympic.ch::a267f1ef-d19b-40fe-8372-2497fb4908d1" providerId="AD" clId="Web-{05976C58-69C8-4E04-B257-B091EB81EA4C}" dt="2022-11-11T14:21:49.444" v="1" actId="1076"/>
      <pc:docMkLst>
        <pc:docMk/>
      </pc:docMkLst>
      <pc:sldChg chg="modSp">
        <pc:chgData name="Häfelfinger Martin" userId="S::martin.haefelfinger@swissolympic.ch::a267f1ef-d19b-40fe-8372-2497fb4908d1" providerId="AD" clId="Web-{05976C58-69C8-4E04-B257-B091EB81EA4C}" dt="2022-11-11T14:21:49.444" v="1" actId="1076"/>
        <pc:sldMkLst>
          <pc:docMk/>
          <pc:sldMk cId="3737487459" sldId="287"/>
        </pc:sldMkLst>
        <pc:graphicFrameChg chg="mod">
          <ac:chgData name="Häfelfinger Martin" userId="S::martin.haefelfinger@swissolympic.ch::a267f1ef-d19b-40fe-8372-2497fb4908d1" providerId="AD" clId="Web-{05976C58-69C8-4E04-B257-B091EB81EA4C}" dt="2022-11-11T14:21:49.444" v="1" actId="1076"/>
          <ac:graphicFrameMkLst>
            <pc:docMk/>
            <pc:sldMk cId="3737487459" sldId="287"/>
            <ac:graphicFrameMk id="9" creationId="{1FD8A455-FAA3-4223-BBEF-858352B21005}"/>
          </ac:graphicFrameMkLst>
        </pc:graphicFrameChg>
      </pc:sldChg>
    </pc:docChg>
  </pc:docChgLst>
  <pc:docChgLst>
    <pc:chgData name="Bodmer Daniel" userId="S::daniel.bodmer@swissolympic.ch::9937d799-fe1b-4bed-a616-742d23b2b5ed" providerId="AD" clId="Web-{56241AB2-6682-F68F-6C4B-63531E930213}"/>
    <pc:docChg chg="modSld">
      <pc:chgData name="Bodmer Daniel" userId="S::daniel.bodmer@swissolympic.ch::9937d799-fe1b-4bed-a616-742d23b2b5ed" providerId="AD" clId="Web-{56241AB2-6682-F68F-6C4B-63531E930213}" dt="2022-12-02T10:19:33.817" v="187"/>
      <pc:docMkLst>
        <pc:docMk/>
      </pc:docMkLst>
      <pc:sldChg chg="modSp">
        <pc:chgData name="Bodmer Daniel" userId="S::daniel.bodmer@swissolympic.ch::9937d799-fe1b-4bed-a616-742d23b2b5ed" providerId="AD" clId="Web-{56241AB2-6682-F68F-6C4B-63531E930213}" dt="2022-12-02T10:19:33.817" v="187"/>
        <pc:sldMkLst>
          <pc:docMk/>
          <pc:sldMk cId="992858599" sldId="294"/>
        </pc:sldMkLst>
        <pc:graphicFrameChg chg="mod modGraphic">
          <ac:chgData name="Bodmer Daniel" userId="S::daniel.bodmer@swissolympic.ch::9937d799-fe1b-4bed-a616-742d23b2b5ed" providerId="AD" clId="Web-{56241AB2-6682-F68F-6C4B-63531E930213}" dt="2022-12-02T10:19:33.817" v="187"/>
          <ac:graphicFrameMkLst>
            <pc:docMk/>
            <pc:sldMk cId="992858599" sldId="294"/>
            <ac:graphicFrameMk id="6" creationId="{6FDB69E6-1314-4144-A8B0-2CFF800D411F}"/>
          </ac:graphicFrameMkLst>
        </pc:graphicFrameChg>
      </pc:sldChg>
      <pc:sldChg chg="modSp">
        <pc:chgData name="Bodmer Daniel" userId="S::daniel.bodmer@swissolympic.ch::9937d799-fe1b-4bed-a616-742d23b2b5ed" providerId="AD" clId="Web-{56241AB2-6682-F68F-6C4B-63531E930213}" dt="2022-12-02T10:04:14.235" v="77"/>
        <pc:sldMkLst>
          <pc:docMk/>
          <pc:sldMk cId="1592574163" sldId="298"/>
        </pc:sldMkLst>
        <pc:graphicFrameChg chg="mod modGraphic">
          <ac:chgData name="Bodmer Daniel" userId="S::daniel.bodmer@swissolympic.ch::9937d799-fe1b-4bed-a616-742d23b2b5ed" providerId="AD" clId="Web-{56241AB2-6682-F68F-6C4B-63531E930213}" dt="2022-12-02T10:02:28.920" v="1"/>
          <ac:graphicFrameMkLst>
            <pc:docMk/>
            <pc:sldMk cId="1592574163" sldId="298"/>
            <ac:graphicFrameMk id="10" creationId="{D3657118-A6D4-45BD-AD4C-CF97FC29736F}"/>
          </ac:graphicFrameMkLst>
        </pc:graphicFrameChg>
        <pc:graphicFrameChg chg="mod modGraphic">
          <ac:chgData name="Bodmer Daniel" userId="S::daniel.bodmer@swissolympic.ch::9937d799-fe1b-4bed-a616-742d23b2b5ed" providerId="AD" clId="Web-{56241AB2-6682-F68F-6C4B-63531E930213}" dt="2022-12-02T10:04:14.235" v="77"/>
          <ac:graphicFrameMkLst>
            <pc:docMk/>
            <pc:sldMk cId="1592574163" sldId="298"/>
            <ac:graphicFrameMk id="11" creationId="{AC4030C3-92D4-4147-8550-42AB6E8089E3}"/>
          </ac:graphicFrameMkLst>
        </pc:graphicFrameChg>
      </pc:sldChg>
    </pc:docChg>
  </pc:docChgLst>
  <pc:docChgLst>
    <pc:chgData name="Häfelfinger Martin" userId="a267f1ef-d19b-40fe-8372-2497fb4908d1" providerId="ADAL" clId="{78FDABF9-49EA-447D-BFC2-9238252713C9}"/>
    <pc:docChg chg="custSel modSld modShowInfo">
      <pc:chgData name="Häfelfinger Martin" userId="a267f1ef-d19b-40fe-8372-2497fb4908d1" providerId="ADAL" clId="{78FDABF9-49EA-447D-BFC2-9238252713C9}" dt="2022-05-30T08:20:23.522" v="207" actId="20577"/>
      <pc:docMkLst>
        <pc:docMk/>
      </pc:docMkLst>
      <pc:sldChg chg="addSp delSp modSp mod">
        <pc:chgData name="Häfelfinger Martin" userId="a267f1ef-d19b-40fe-8372-2497fb4908d1" providerId="ADAL" clId="{78FDABF9-49EA-447D-BFC2-9238252713C9}" dt="2022-05-19T09:25:32.821" v="95"/>
        <pc:sldMkLst>
          <pc:docMk/>
          <pc:sldMk cId="2886716991" sldId="285"/>
        </pc:sldMkLst>
        <pc:spChg chg="mod">
          <ac:chgData name="Häfelfinger Martin" userId="a267f1ef-d19b-40fe-8372-2497fb4908d1" providerId="ADAL" clId="{78FDABF9-49EA-447D-BFC2-9238252713C9}" dt="2022-05-18T12:57:20.140" v="86" actId="207"/>
          <ac:spMkLst>
            <pc:docMk/>
            <pc:sldMk cId="2886716991" sldId="285"/>
            <ac:spMk id="4" creationId="{F0ED733B-4EF3-4DC5-97AD-4FC185A8544E}"/>
          </ac:spMkLst>
        </pc:spChg>
        <pc:graphicFrameChg chg="add del mod">
          <ac:chgData name="Häfelfinger Martin" userId="a267f1ef-d19b-40fe-8372-2497fb4908d1" providerId="ADAL" clId="{78FDABF9-49EA-447D-BFC2-9238252713C9}" dt="2022-05-19T09:25:19.859" v="92" actId="478"/>
          <ac:graphicFrameMkLst>
            <pc:docMk/>
            <pc:sldMk cId="2886716991" sldId="285"/>
            <ac:graphicFrameMk id="3" creationId="{0AADA6A3-29DE-4922-B923-C76C0BDFFD46}"/>
          </ac:graphicFrameMkLst>
        </pc:graphicFrameChg>
        <pc:graphicFrameChg chg="mod modGraphic">
          <ac:chgData name="Häfelfinger Martin" userId="a267f1ef-d19b-40fe-8372-2497fb4908d1" providerId="ADAL" clId="{78FDABF9-49EA-447D-BFC2-9238252713C9}" dt="2022-05-19T09:25:32.821" v="95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Häfelfinger Martin" userId="a267f1ef-d19b-40fe-8372-2497fb4908d1" providerId="ADAL" clId="{78FDABF9-49EA-447D-BFC2-9238252713C9}" dt="2022-05-18T12:05:54.304" v="31" actId="6549"/>
        <pc:sldMkLst>
          <pc:docMk/>
          <pc:sldMk cId="2798543966" sldId="286"/>
        </pc:sldMkLst>
        <pc:graphicFrameChg chg="modGraphic">
          <ac:chgData name="Häfelfinger Martin" userId="a267f1ef-d19b-40fe-8372-2497fb4908d1" providerId="ADAL" clId="{78FDABF9-49EA-447D-BFC2-9238252713C9}" dt="2022-05-18T12:05:54.304" v="31" actId="6549"/>
          <ac:graphicFrameMkLst>
            <pc:docMk/>
            <pc:sldMk cId="2798543966" sldId="286"/>
            <ac:graphicFrameMk id="6" creationId="{42FD9910-E41A-479B-8C0F-4592C0D9F78B}"/>
          </ac:graphicFrameMkLst>
        </pc:graphicFrameChg>
      </pc:sldChg>
      <pc:sldChg chg="addSp delSp modSp mod">
        <pc:chgData name="Häfelfinger Martin" userId="a267f1ef-d19b-40fe-8372-2497fb4908d1" providerId="ADAL" clId="{78FDABF9-49EA-447D-BFC2-9238252713C9}" dt="2022-05-30T08:19:30.924" v="109" actId="14100"/>
        <pc:sldMkLst>
          <pc:docMk/>
          <pc:sldMk cId="3737487459" sldId="287"/>
        </pc:sldMkLst>
        <pc:spChg chg="add del mod">
          <ac:chgData name="Häfelfinger Martin" userId="a267f1ef-d19b-40fe-8372-2497fb4908d1" providerId="ADAL" clId="{78FDABF9-49EA-447D-BFC2-9238252713C9}" dt="2022-05-18T12:56:45.805" v="76" actId="478"/>
          <ac:spMkLst>
            <pc:docMk/>
            <pc:sldMk cId="3737487459" sldId="287"/>
            <ac:spMk id="3" creationId="{55C08527-BB72-4AF3-BA72-E84A18787BA2}"/>
          </ac:spMkLst>
        </pc:spChg>
        <pc:spChg chg="add del mod">
          <ac:chgData name="Häfelfinger Martin" userId="a267f1ef-d19b-40fe-8372-2497fb4908d1" providerId="ADAL" clId="{78FDABF9-49EA-447D-BFC2-9238252713C9}" dt="2022-05-18T12:56:44.901" v="75" actId="478"/>
          <ac:spMkLst>
            <pc:docMk/>
            <pc:sldMk cId="3737487459" sldId="287"/>
            <ac:spMk id="5" creationId="{EF3A34FD-8A3D-4A39-A366-BF94A51BD95D}"/>
          </ac:spMkLst>
        </pc:spChg>
        <pc:graphicFrameChg chg="modGraphic">
          <ac:chgData name="Häfelfinger Martin" userId="a267f1ef-d19b-40fe-8372-2497fb4908d1" providerId="ADAL" clId="{78FDABF9-49EA-447D-BFC2-9238252713C9}" dt="2022-05-30T08:19:30.924" v="109" actId="14100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delSp modSp mod">
        <pc:chgData name="Häfelfinger Martin" userId="a267f1ef-d19b-40fe-8372-2497fb4908d1" providerId="ADAL" clId="{78FDABF9-49EA-447D-BFC2-9238252713C9}" dt="2022-05-30T08:20:23.522" v="207" actId="20577"/>
        <pc:sldMkLst>
          <pc:docMk/>
          <pc:sldMk cId="3243005757" sldId="288"/>
        </pc:sldMkLst>
        <pc:spChg chg="del">
          <ac:chgData name="Häfelfinger Martin" userId="a267f1ef-d19b-40fe-8372-2497fb4908d1" providerId="ADAL" clId="{78FDABF9-49EA-447D-BFC2-9238252713C9}" dt="2022-05-30T08:20:10.510" v="112" actId="478"/>
          <ac:spMkLst>
            <pc:docMk/>
            <pc:sldMk cId="3243005757" sldId="288"/>
            <ac:spMk id="3" creationId="{68143497-3AD0-4FB2-8B12-91BD39DDFC72}"/>
          </ac:spMkLst>
        </pc:spChg>
        <pc:graphicFrameChg chg="modGraphic">
          <ac:chgData name="Häfelfinger Martin" userId="a267f1ef-d19b-40fe-8372-2497fb4908d1" providerId="ADAL" clId="{78FDABF9-49EA-447D-BFC2-9238252713C9}" dt="2022-05-30T08:20:23.522" v="207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Häfelfinger Martin" userId="a267f1ef-d19b-40fe-8372-2497fb4908d1" providerId="ADAL" clId="{78FDABF9-49EA-447D-BFC2-9238252713C9}" dt="2022-05-18T11:40:15.789" v="19" actId="20577"/>
        <pc:sldMkLst>
          <pc:docMk/>
          <pc:sldMk cId="11335797" sldId="292"/>
        </pc:sldMkLst>
        <pc:spChg chg="mod">
          <ac:chgData name="Häfelfinger Martin" userId="a267f1ef-d19b-40fe-8372-2497fb4908d1" providerId="ADAL" clId="{78FDABF9-49EA-447D-BFC2-9238252713C9}" dt="2022-05-18T11:40:15.789" v="19" actId="20577"/>
          <ac:spMkLst>
            <pc:docMk/>
            <pc:sldMk cId="11335797" sldId="292"/>
            <ac:spMk id="2" creationId="{949C06B9-C666-4DBC-98F6-03BF885D9921}"/>
          </ac:spMkLst>
        </pc:spChg>
      </pc:sldChg>
    </pc:docChg>
  </pc:docChgLst>
  <pc:docChgLst>
    <pc:chgData name="Pietra Alessio" userId="4461add3-57a2-44cf-b2f8-6050f123ba96" providerId="ADAL" clId="{9F7ACE4F-ACF6-4CC3-B5EC-0F713CE91C14}"/>
    <pc:docChg chg="custSel modSld">
      <pc:chgData name="Pietra Alessio" userId="4461add3-57a2-44cf-b2f8-6050f123ba96" providerId="ADAL" clId="{9F7ACE4F-ACF6-4CC3-B5EC-0F713CE91C14}" dt="2022-07-05T09:55:28.103" v="31" actId="20577"/>
      <pc:docMkLst>
        <pc:docMk/>
      </pc:docMkLst>
      <pc:sldChg chg="modSp mod">
        <pc:chgData name="Pietra Alessio" userId="4461add3-57a2-44cf-b2f8-6050f123ba96" providerId="ADAL" clId="{9F7ACE4F-ACF6-4CC3-B5EC-0F713CE91C14}" dt="2022-07-05T09:26:12.986" v="19" actId="14100"/>
        <pc:sldMkLst>
          <pc:docMk/>
          <pc:sldMk cId="2886716991" sldId="285"/>
        </pc:sldMkLst>
        <pc:graphicFrameChg chg="mod modGraphic">
          <ac:chgData name="Pietra Alessio" userId="4461add3-57a2-44cf-b2f8-6050f123ba96" providerId="ADAL" clId="{9F7ACE4F-ACF6-4CC3-B5EC-0F713CE91C14}" dt="2022-07-05T09:26:12.986" v="19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Pietra Alessio" userId="4461add3-57a2-44cf-b2f8-6050f123ba96" providerId="ADAL" clId="{9F7ACE4F-ACF6-4CC3-B5EC-0F713CE91C14}" dt="2022-07-05T09:26:06.786" v="18" actId="14100"/>
        <pc:sldMkLst>
          <pc:docMk/>
          <pc:sldMk cId="3737487459" sldId="287"/>
        </pc:sldMkLst>
        <pc:graphicFrameChg chg="mod modGraphic">
          <ac:chgData name="Pietra Alessio" userId="4461add3-57a2-44cf-b2f8-6050f123ba96" providerId="ADAL" clId="{9F7ACE4F-ACF6-4CC3-B5EC-0F713CE91C14}" dt="2022-07-05T09:26:06.786" v="18" actId="14100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modSp mod">
        <pc:chgData name="Pietra Alessio" userId="4461add3-57a2-44cf-b2f8-6050f123ba96" providerId="ADAL" clId="{9F7ACE4F-ACF6-4CC3-B5EC-0F713CE91C14}" dt="2022-07-05T09:55:28.103" v="31" actId="20577"/>
        <pc:sldMkLst>
          <pc:docMk/>
          <pc:sldMk cId="3243005757" sldId="288"/>
        </pc:sldMkLst>
        <pc:graphicFrameChg chg="modGraphic">
          <ac:chgData name="Pietra Alessio" userId="4461add3-57a2-44cf-b2f8-6050f123ba96" providerId="ADAL" clId="{9F7ACE4F-ACF6-4CC3-B5EC-0F713CE91C14}" dt="2022-07-05T09:55:28.103" v="31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addSp delSp modSp mod">
        <pc:chgData name="Pietra Alessio" userId="4461add3-57a2-44cf-b2f8-6050f123ba96" providerId="ADAL" clId="{9F7ACE4F-ACF6-4CC3-B5EC-0F713CE91C14}" dt="2022-07-05T09:20:59.224" v="17" actId="478"/>
        <pc:sldMkLst>
          <pc:docMk/>
          <pc:sldMk cId="1657109371" sldId="290"/>
        </pc:sldMkLst>
        <pc:spChg chg="del mod">
          <ac:chgData name="Pietra Alessio" userId="4461add3-57a2-44cf-b2f8-6050f123ba96" providerId="ADAL" clId="{9F7ACE4F-ACF6-4CC3-B5EC-0F713CE91C14}" dt="2022-07-05T09:20:55.125" v="16" actId="478"/>
          <ac:spMkLst>
            <pc:docMk/>
            <pc:sldMk cId="1657109371" sldId="290"/>
            <ac:spMk id="4" creationId="{1C9B1227-4A85-4E94-ABA0-CA7417BFB429}"/>
          </ac:spMkLst>
        </pc:spChg>
        <pc:spChg chg="add del mod">
          <ac:chgData name="Pietra Alessio" userId="4461add3-57a2-44cf-b2f8-6050f123ba96" providerId="ADAL" clId="{9F7ACE4F-ACF6-4CC3-B5EC-0F713CE91C14}" dt="2022-07-05T09:20:59.224" v="17" actId="478"/>
          <ac:spMkLst>
            <pc:docMk/>
            <pc:sldMk cId="1657109371" sldId="290"/>
            <ac:spMk id="7" creationId="{E881503D-3F44-4E13-9C41-D762B01EBE1E}"/>
          </ac:spMkLst>
        </pc:spChg>
        <pc:graphicFrameChg chg="add del mod">
          <ac:chgData name="Pietra Alessio" userId="4461add3-57a2-44cf-b2f8-6050f123ba96" providerId="ADAL" clId="{9F7ACE4F-ACF6-4CC3-B5EC-0F713CE91C14}" dt="2022-07-05T08:22:22.903" v="3"/>
          <ac:graphicFrameMkLst>
            <pc:docMk/>
            <pc:sldMk cId="1657109371" sldId="290"/>
            <ac:graphicFrameMk id="5" creationId="{76ECCB7F-D070-4970-A659-CE2F623FF6A0}"/>
          </ac:graphicFrameMkLst>
        </pc:graphicFrameChg>
        <pc:graphicFrameChg chg="add mod modGraphic">
          <ac:chgData name="Pietra Alessio" userId="4461add3-57a2-44cf-b2f8-6050f123ba96" providerId="ADAL" clId="{9F7ACE4F-ACF6-4CC3-B5EC-0F713CE91C14}" dt="2022-07-05T08:24:00.038" v="15" actId="14734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</pc:docChg>
  </pc:docChgLst>
  <pc:docChgLst>
    <pc:chgData name="Häfelfinger Martin" userId="S::martin.haefelfinger@swissolympic.ch::a267f1ef-d19b-40fe-8372-2497fb4908d1" providerId="AD" clId="Web-{D294F83C-B414-4692-956B-F0EB19C0209A}"/>
    <pc:docChg chg="modSld">
      <pc:chgData name="Häfelfinger Martin" userId="S::martin.haefelfinger@swissolympic.ch::a267f1ef-d19b-40fe-8372-2497fb4908d1" providerId="AD" clId="Web-{D294F83C-B414-4692-956B-F0EB19C0209A}" dt="2022-11-11T14:31:11.617" v="21"/>
      <pc:docMkLst>
        <pc:docMk/>
      </pc:docMkLst>
      <pc:sldChg chg="modSp">
        <pc:chgData name="Häfelfinger Martin" userId="S::martin.haefelfinger@swissolympic.ch::a267f1ef-d19b-40fe-8372-2497fb4908d1" providerId="AD" clId="Web-{D294F83C-B414-4692-956B-F0EB19C0209A}" dt="2022-11-11T14:30:52.866" v="17"/>
        <pc:sldMkLst>
          <pc:docMk/>
          <pc:sldMk cId="3737487459" sldId="287"/>
        </pc:sldMkLst>
        <pc:graphicFrameChg chg="mod modGraphic">
          <ac:chgData name="Häfelfinger Martin" userId="S::martin.haefelfinger@swissolympic.ch::a267f1ef-d19b-40fe-8372-2497fb4908d1" providerId="AD" clId="Web-{D294F83C-B414-4692-956B-F0EB19C0209A}" dt="2022-11-11T14:30:52.866" v="17"/>
          <ac:graphicFrameMkLst>
            <pc:docMk/>
            <pc:sldMk cId="3737487459" sldId="287"/>
            <ac:graphicFrameMk id="9" creationId="{1FD8A455-FAA3-4223-BBEF-858352B21005}"/>
          </ac:graphicFrameMkLst>
        </pc:graphicFrameChg>
      </pc:sldChg>
      <pc:sldChg chg="modSp">
        <pc:chgData name="Häfelfinger Martin" userId="S::martin.haefelfinger@swissolympic.ch::a267f1ef-d19b-40fe-8372-2497fb4908d1" providerId="AD" clId="Web-{D294F83C-B414-4692-956B-F0EB19C0209A}" dt="2022-11-11T14:31:11.617" v="21"/>
        <pc:sldMkLst>
          <pc:docMk/>
          <pc:sldMk cId="1592574163" sldId="298"/>
        </pc:sldMkLst>
        <pc:graphicFrameChg chg="mod modGraphic">
          <ac:chgData name="Häfelfinger Martin" userId="S::martin.haefelfinger@swissolympic.ch::a267f1ef-d19b-40fe-8372-2497fb4908d1" providerId="AD" clId="Web-{D294F83C-B414-4692-956B-F0EB19C0209A}" dt="2022-11-11T14:31:11.617" v="21"/>
          <ac:graphicFrameMkLst>
            <pc:docMk/>
            <pc:sldMk cId="1592574163" sldId="298"/>
            <ac:graphicFrameMk id="10" creationId="{D3657118-A6D4-45BD-AD4C-CF97FC29736F}"/>
          </ac:graphicFrameMkLst>
        </pc:graphicFrameChg>
        <pc:graphicFrameChg chg="mod modGraphic">
          <ac:chgData name="Häfelfinger Martin" userId="S::martin.haefelfinger@swissolympic.ch::a267f1ef-d19b-40fe-8372-2497fb4908d1" providerId="AD" clId="Web-{D294F83C-B414-4692-956B-F0EB19C0209A}" dt="2022-11-11T14:31:09.257" v="19"/>
          <ac:graphicFrameMkLst>
            <pc:docMk/>
            <pc:sldMk cId="1592574163" sldId="298"/>
            <ac:graphicFrameMk id="11" creationId="{AC4030C3-92D4-4147-8550-42AB6E8089E3}"/>
          </ac:graphicFrameMkLst>
        </pc:graphicFrameChg>
      </pc:sldChg>
    </pc:docChg>
  </pc:docChgLst>
  <pc:docChgLst>
    <pc:chgData name="Häfelfinger Martin" userId="a267f1ef-d19b-40fe-8372-2497fb4908d1" providerId="ADAL" clId="{884A1F71-B1C5-4929-B2CE-B25ABAE45BCA}"/>
    <pc:docChg chg="custSel modSld">
      <pc:chgData name="Häfelfinger Martin" userId="a267f1ef-d19b-40fe-8372-2497fb4908d1" providerId="ADAL" clId="{884A1F71-B1C5-4929-B2CE-B25ABAE45BCA}" dt="2022-07-05T08:51:29.174" v="28" actId="113"/>
      <pc:docMkLst>
        <pc:docMk/>
      </pc:docMkLst>
      <pc:sldChg chg="modSp mod">
        <pc:chgData name="Häfelfinger Martin" userId="a267f1ef-d19b-40fe-8372-2497fb4908d1" providerId="ADAL" clId="{884A1F71-B1C5-4929-B2CE-B25ABAE45BCA}" dt="2022-07-05T08:50:37.867" v="25" actId="14100"/>
        <pc:sldMkLst>
          <pc:docMk/>
          <pc:sldMk cId="2886716991" sldId="285"/>
        </pc:sldMkLst>
        <pc:graphicFrameChg chg="mod modGraphic">
          <ac:chgData name="Häfelfinger Martin" userId="a267f1ef-d19b-40fe-8372-2497fb4908d1" providerId="ADAL" clId="{884A1F71-B1C5-4929-B2CE-B25ABAE45BCA}" dt="2022-07-05T08:50:37.867" v="25" actId="14100"/>
          <ac:graphicFrameMkLst>
            <pc:docMk/>
            <pc:sldMk cId="2886716991" sldId="285"/>
            <ac:graphicFrameMk id="6" creationId="{3CA75769-723E-4CFB-A5BD-561325EB72D7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0:12.699" v="23" actId="20577"/>
        <pc:sldMkLst>
          <pc:docMk/>
          <pc:sldMk cId="3737487459" sldId="287"/>
        </pc:sldMkLst>
        <pc:graphicFrameChg chg="mod modGraphic">
          <ac:chgData name="Häfelfinger Martin" userId="a267f1ef-d19b-40fe-8372-2497fb4908d1" providerId="ADAL" clId="{884A1F71-B1C5-4929-B2CE-B25ABAE45BCA}" dt="2022-07-05T08:50:12.699" v="23" actId="20577"/>
          <ac:graphicFrameMkLst>
            <pc:docMk/>
            <pc:sldMk cId="3737487459" sldId="287"/>
            <ac:graphicFrameMk id="6" creationId="{6FDB69E6-1314-4144-A8B0-2CFF800D411F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0:47.929" v="26" actId="20577"/>
        <pc:sldMkLst>
          <pc:docMk/>
          <pc:sldMk cId="3243005757" sldId="288"/>
        </pc:sldMkLst>
        <pc:graphicFrameChg chg="modGraphic">
          <ac:chgData name="Häfelfinger Martin" userId="a267f1ef-d19b-40fe-8372-2497fb4908d1" providerId="ADAL" clId="{884A1F71-B1C5-4929-B2CE-B25ABAE45BCA}" dt="2022-07-05T08:50:47.929" v="26" actId="20577"/>
          <ac:graphicFrameMkLst>
            <pc:docMk/>
            <pc:sldMk cId="3243005757" sldId="288"/>
            <ac:graphicFrameMk id="6" creationId="{FB83C1EB-8A4F-40B3-BECE-64DC16BC5892}"/>
          </ac:graphicFrameMkLst>
        </pc:graphicFrameChg>
      </pc:sldChg>
      <pc:sldChg chg="modSp mod">
        <pc:chgData name="Häfelfinger Martin" userId="a267f1ef-d19b-40fe-8372-2497fb4908d1" providerId="ADAL" clId="{884A1F71-B1C5-4929-B2CE-B25ABAE45BCA}" dt="2022-07-05T08:51:29.174" v="28" actId="113"/>
        <pc:sldMkLst>
          <pc:docMk/>
          <pc:sldMk cId="1657109371" sldId="290"/>
        </pc:sldMkLst>
        <pc:graphicFrameChg chg="modGraphic">
          <ac:chgData name="Häfelfinger Martin" userId="a267f1ef-d19b-40fe-8372-2497fb4908d1" providerId="ADAL" clId="{884A1F71-B1C5-4929-B2CE-B25ABAE45BCA}" dt="2022-07-05T08:51:29.174" v="28" actId="113"/>
          <ac:graphicFrameMkLst>
            <pc:docMk/>
            <pc:sldMk cId="1657109371" sldId="290"/>
            <ac:graphicFrameMk id="6" creationId="{D4062A4A-5789-4A48-BF81-2269818C3C7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0D323-89BE-4396-914F-13FC83562BAE}" type="datetimeFigureOut">
              <a:rPr lang="de-CH" smtClean="0"/>
              <a:t>19.12.2022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1D1545-34EE-457B-B5DE-97D69928C3A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1260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gendMissionen Sommer Io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5C59C8FD-2E47-46BD-A38E-874BAF375F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963" y="-27384"/>
            <a:ext cx="12233056" cy="6881876"/>
          </a:xfrm>
          <a:prstGeom prst="rect">
            <a:avLst/>
          </a:prstGeom>
        </p:spPr>
      </p:pic>
      <p:pic>
        <p:nvPicPr>
          <p:cNvPr id="13" name="Grafik 12" descr="Logo Swissolympic&#10;www.swissolympic.ch">
            <a:extLst>
              <a:ext uri="{FF2B5EF4-FFF2-40B4-BE49-F238E27FC236}">
                <a16:creationId xmlns:a16="http://schemas.microsoft.com/office/drawing/2014/main" id="{68A69547-CCA8-40D9-881F-C6BD575D10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369696" y="347389"/>
            <a:ext cx="1440000" cy="65428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CE5AC372-0592-4075-9F58-91A2123FC08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88070" y="332657"/>
            <a:ext cx="9116500" cy="700118"/>
          </a:xfrm>
        </p:spPr>
        <p:txBody>
          <a:bodyPr anchor="t" anchorCtr="0"/>
          <a:lstStyle>
            <a:lvl1pPr algn="l">
              <a:defRPr sz="45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de-DE"/>
              <a:t>Titel eingeben</a:t>
            </a:r>
            <a:br>
              <a:rPr lang="de-DE"/>
            </a:br>
            <a:br>
              <a:rPr lang="de-DE"/>
            </a:br>
            <a:endParaRPr lang="de-CH"/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13B7EC90-615C-4489-9FAD-77BDD3DFB3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0050" y="2471738"/>
            <a:ext cx="3708000" cy="379412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TT. MMMM JJJJ</a:t>
            </a:r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D46A7EF-BBD5-4AD6-ACB5-9B0DDCFCA862}"/>
              </a:ext>
            </a:extLst>
          </p:cNvPr>
          <p:cNvCxnSpPr/>
          <p:nvPr userDrawn="1"/>
        </p:nvCxnSpPr>
        <p:spPr>
          <a:xfrm>
            <a:off x="394836" y="2336300"/>
            <a:ext cx="72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8A1E2103-A28B-49F6-8E3A-0D37B3BC7F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5886" y="1196752"/>
            <a:ext cx="11024113" cy="59780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200" b="1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[Projekttitel]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E395C48A-5919-4230-B9CE-76F298A637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7368" y="1844824"/>
            <a:ext cx="11024113" cy="41208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8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[Name Verband, Sportart]</a:t>
            </a:r>
          </a:p>
        </p:txBody>
      </p:sp>
    </p:spTree>
    <p:extLst>
      <p:ext uri="{BB962C8B-B14F-4D97-AF65-F5344CB8AC3E}">
        <p14:creationId xmlns:p14="http://schemas.microsoft.com/office/powerpoint/2010/main" val="5355207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1 Bild - 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4F857E4-C67B-469F-885E-B34B945A6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4A5798C-AFFD-42BA-82A1-E166F4AE3B8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81000" y="1476374"/>
            <a:ext cx="11429999" cy="5019675"/>
          </a:xfrm>
          <a:noFill/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Element einfügen </a:t>
            </a:r>
            <a:r>
              <a:rPr lang="de-CH"/>
              <a:t>– (Bild Höhe 13.94 Breite 31.75 cm/ Tabelle / Diagramm einfügen)</a:t>
            </a:r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174829B-C6A5-4988-B902-17713E347C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0524" y="508225"/>
            <a:ext cx="9144000" cy="779827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5F6E6FA0-F77E-4307-8517-46A2AE4596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BC2E4954-898E-4A96-B4D8-7DE54806381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383861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Text - Text kann formatiert werden - normale Textgrösse 22pt, klein 18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C4777A-3060-476B-A7B8-E699B831E2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 eingeben</a:t>
            </a:r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4084378-CF3E-4E32-9ACD-3F99CABA9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1198A0E5-5B62-4576-8743-AE99BEF218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2001" y="1989000"/>
            <a:ext cx="9144000" cy="4140338"/>
          </a:xfrm>
        </p:spPr>
        <p:txBody>
          <a:bodyPr/>
          <a:lstStyle>
            <a:lvl1pPr marL="0" indent="0">
              <a:buNone/>
              <a:defRPr/>
            </a:lvl1pPr>
            <a:lvl2pPr marL="252000" indent="0">
              <a:buNone/>
              <a:defRPr/>
            </a:lvl2pPr>
          </a:lstStyle>
          <a:p>
            <a:pPr lvl="0"/>
            <a:r>
              <a:rPr lang="de-DE"/>
              <a:t>Text eingeben</a:t>
            </a:r>
          </a:p>
        </p:txBody>
      </p:sp>
      <p:pic>
        <p:nvPicPr>
          <p:cNvPr id="10" name="Grafik 9" descr="Logo Swissolympic&#10;www.swissolympic.ch">
            <a:extLst>
              <a:ext uri="{FF2B5EF4-FFF2-40B4-BE49-F238E27FC236}">
                <a16:creationId xmlns:a16="http://schemas.microsoft.com/office/drawing/2014/main" id="{97DA1B91-54E1-46D9-A1DE-F467F2EDD4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90600" y="347301"/>
            <a:ext cx="1440000" cy="654280"/>
          </a:xfrm>
          <a:prstGeom prst="rect">
            <a:avLst/>
          </a:prstGeom>
        </p:spPr>
      </p:pic>
      <p:sp>
        <p:nvSpPr>
          <p:cNvPr id="18" name="Textplatzhalter 15">
            <a:extLst>
              <a:ext uri="{FF2B5EF4-FFF2-40B4-BE49-F238E27FC236}">
                <a16:creationId xmlns:a16="http://schemas.microsoft.com/office/drawing/2014/main" id="{E0421564-6C9E-4D41-9CBB-8A349897254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60457" y="6617595"/>
            <a:ext cx="3600450" cy="179300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900"/>
            </a:lvl1pPr>
          </a:lstStyle>
          <a:p>
            <a:pPr lvl="0"/>
            <a:r>
              <a:rPr lang="de-DE"/>
              <a:t>Bild oder Textquelle eingeben</a:t>
            </a:r>
          </a:p>
        </p:txBody>
      </p:sp>
    </p:spTree>
    <p:extLst>
      <p:ext uri="{BB962C8B-B14F-4D97-AF65-F5344CB8AC3E}">
        <p14:creationId xmlns:p14="http://schemas.microsoft.com/office/powerpoint/2010/main" val="189667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270BDE8-117E-49CF-A1A5-D98A150CB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0524" y="508225"/>
            <a:ext cx="9144000" cy="9649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82E4092-56B9-465C-84A6-DDD25A4CB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1993900"/>
            <a:ext cx="9144000" cy="4129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F5176C-4343-4CBC-A026-7A01765A62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330" y="6584250"/>
            <a:ext cx="432000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9DB77B4-3C54-46CA-975D-F6A6D2A6B962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2457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9" r:id="rId2"/>
    <p:sldLayoutId id="2147483700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ts val="2640"/>
        </a:lnSpc>
        <a:spcBef>
          <a:spcPts val="1000"/>
        </a:spcBef>
        <a:buFont typeface="Symbol" panose="05050102010706020507" pitchFamily="18" charset="2"/>
        <a:buChar char="-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6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8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260000" indent="-252000" algn="l" defTabSz="914400" rtl="0" eaLnBrk="1" latinLnBrk="0" hangingPunct="1">
        <a:lnSpc>
          <a:spcPts val="264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384" userDrawn="1">
          <p15:clr>
            <a:srgbClr val="F26B43"/>
          </p15:clr>
        </p15:guide>
        <p15:guide id="4" pos="240" userDrawn="1">
          <p15:clr>
            <a:srgbClr val="F26B43"/>
          </p15:clr>
        </p15:guide>
        <p15:guide id="5" pos="7440" userDrawn="1">
          <p15:clr>
            <a:srgbClr val="F26B43"/>
          </p15:clr>
        </p15:guide>
        <p15:guide id="6" orient="horz" pos="4236" userDrawn="1">
          <p15:clr>
            <a:srgbClr val="F26B43"/>
          </p15:clr>
        </p15:guide>
        <p15:guide id="7" orient="horz" pos="3861" userDrawn="1">
          <p15:clr>
            <a:srgbClr val="F26B43"/>
          </p15:clr>
        </p15:guide>
        <p15:guide id="8" orient="horz" pos="1253" userDrawn="1">
          <p15:clr>
            <a:srgbClr val="F26B43"/>
          </p15:clr>
        </p15:guide>
        <p15:guide id="9" pos="480" userDrawn="1">
          <p15:clr>
            <a:srgbClr val="F26B43"/>
          </p15:clr>
        </p15:guide>
        <p15:guide id="10" pos="7200" userDrawn="1">
          <p15:clr>
            <a:srgbClr val="F26B43"/>
          </p15:clr>
        </p15:guide>
        <p15:guide id="11" orient="horz" pos="216" userDrawn="1">
          <p15:clr>
            <a:srgbClr val="F26B43"/>
          </p15:clr>
        </p15:guide>
        <p15:guide id="12" orient="horz" pos="928" userDrawn="1">
          <p15:clr>
            <a:srgbClr val="F26B43"/>
          </p15:clr>
        </p15:guide>
        <p15:guide id="13" orient="horz" pos="40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9C06B9-C666-4DBC-98F6-03BF885D99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/>
              <a:t>Projektantrag Revitalisierung 2022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DB96E62-5A81-495B-B63C-53B12714E9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6229B8-7D5B-4393-B1B0-10AF5CE99B2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36F0953-C8F0-4D79-B0AD-68EAA848117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35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DD84A65-A7E7-49DA-BFA9-815481559E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2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42FD9910-E41A-479B-8C0F-4592C0D9F78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716412855"/>
              </p:ext>
            </p:extLst>
          </p:nvPr>
        </p:nvGraphicFramePr>
        <p:xfrm>
          <a:off x="381000" y="1476375"/>
          <a:ext cx="11430000" cy="5019675"/>
        </p:xfrm>
        <a:graphic>
          <a:graphicData uri="http://schemas.openxmlformats.org/drawingml/2006/table">
            <a:tbl>
              <a:tblPr firstCol="1">
                <a:tableStyleId>{F5AB1C69-6EDB-4FF4-983F-18BD219EF322}</a:tableStyleId>
              </a:tblPr>
              <a:tblGrid>
                <a:gridCol w="3410744">
                  <a:extLst>
                    <a:ext uri="{9D8B030D-6E8A-4147-A177-3AD203B41FA5}">
                      <a16:colId xmlns:a16="http://schemas.microsoft.com/office/drawing/2014/main" val="2725163892"/>
                    </a:ext>
                  </a:extLst>
                </a:gridCol>
                <a:gridCol w="8019256">
                  <a:extLst>
                    <a:ext uri="{9D8B030D-6E8A-4147-A177-3AD203B41FA5}">
                      <a16:colId xmlns:a16="http://schemas.microsoft.com/office/drawing/2014/main" val="3383940114"/>
                    </a:ext>
                  </a:extLst>
                </a:gridCol>
              </a:tblGrid>
              <a:tr h="1673225">
                <a:tc>
                  <a:txBody>
                    <a:bodyPr/>
                    <a:lstStyle/>
                    <a:p>
                      <a:r>
                        <a:rPr lang="de-CH" sz="2200"/>
                        <a:t>Projektleiter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/>
                        <a:t>Vorname, Name, Adresse, Telefon, E-Mail des operativen Projektleiters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849156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de-CH" sz="2200"/>
                        <a:t>Projektteam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/>
                        <a:t>Name, Vorname, E-Mail weiterer involvierter Personen (Mitarbeiter etc.)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3011317"/>
                  </a:ext>
                </a:extLst>
              </a:tr>
              <a:tr h="1673225">
                <a:tc>
                  <a:txBody>
                    <a:bodyPr/>
                    <a:lstStyle/>
                    <a:p>
                      <a:r>
                        <a:rPr lang="de-CH" sz="2200"/>
                        <a:t>Involvierte externe Dienstleister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800"/>
                        <a:t>Bitte führen Sie hier am Projekt beteiligte externe Dienstleister auf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1477441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40DF3BE9-75BE-422D-92C5-18C700940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Projektorganisation</a:t>
            </a:r>
          </a:p>
        </p:txBody>
      </p:sp>
    </p:spTree>
    <p:extLst>
      <p:ext uri="{BB962C8B-B14F-4D97-AF65-F5344CB8AC3E}">
        <p14:creationId xmlns:p14="http://schemas.microsoft.com/office/powerpoint/2010/main" val="2798543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3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</p:nvPr>
        </p:nvGraphicFramePr>
        <p:xfrm>
          <a:off x="381000" y="1288052"/>
          <a:ext cx="11430000" cy="543215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1052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Kurzbeschreibung der Ausgangslage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Ausgangslage (Darstellung der ursächlich durch die Covid-19-Pandemie bedingten, anzupassenden Verhältnisse)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Beobachtungen der entsprechenden Herausforderungen müssen mittels nachvollziehbarer konkreter und überprüfbarer Beispiele oder wenn möglich datengestützt dokumentiert werden.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243436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Ausgangslage Covid-19</a:t>
            </a:r>
          </a:p>
        </p:txBody>
      </p:sp>
    </p:spTree>
    <p:extLst>
      <p:ext uri="{BB962C8B-B14F-4D97-AF65-F5344CB8AC3E}">
        <p14:creationId xmlns:p14="http://schemas.microsoft.com/office/powerpoint/2010/main" val="3775526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4</a:t>
            </a:fld>
            <a:endParaRPr lang="de-CH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Grundsätze</a:t>
            </a:r>
          </a:p>
        </p:txBody>
      </p:sp>
      <p:graphicFrame>
        <p:nvGraphicFramePr>
          <p:cNvPr id="9" name="Inhaltsplatzhalter 8">
            <a:extLst>
              <a:ext uri="{FF2B5EF4-FFF2-40B4-BE49-F238E27FC236}">
                <a16:creationId xmlns:a16="http://schemas.microsoft.com/office/drawing/2014/main" id="{1FD8A455-FAA3-4223-BBEF-858352B21005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4294648677"/>
              </p:ext>
            </p:extLst>
          </p:nvPr>
        </p:nvGraphicFramePr>
        <p:xfrm>
          <a:off x="381000" y="2404660"/>
          <a:ext cx="11429999" cy="1890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213503">
                  <a:extLst>
                    <a:ext uri="{9D8B030D-6E8A-4147-A177-3AD203B41FA5}">
                      <a16:colId xmlns:a16="http://schemas.microsoft.com/office/drawing/2014/main" val="1150723428"/>
                    </a:ext>
                  </a:extLst>
                </a:gridCol>
                <a:gridCol w="608248">
                  <a:extLst>
                    <a:ext uri="{9D8B030D-6E8A-4147-A177-3AD203B41FA5}">
                      <a16:colId xmlns:a16="http://schemas.microsoft.com/office/drawing/2014/main" val="4252596657"/>
                    </a:ext>
                  </a:extLst>
                </a:gridCol>
                <a:gridCol w="608248">
                  <a:extLst>
                    <a:ext uri="{9D8B030D-6E8A-4147-A177-3AD203B41FA5}">
                      <a16:colId xmlns:a16="http://schemas.microsoft.com/office/drawing/2014/main" val="4200790407"/>
                    </a:ext>
                  </a:extLst>
                </a:gridCol>
              </a:tblGrid>
              <a:tr h="399163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Der Verband bestätigt, dass das Projekt (oder Teile des Projekts)…</a:t>
                      </a:r>
                      <a:endParaRPr lang="de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u="none" strike="noStrike">
                          <a:effectLst/>
                        </a:rPr>
                        <a:t>erfüllt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u="none" strike="noStrike">
                          <a:effectLst/>
                        </a:rPr>
                        <a:t>Nicht erfüllt</a:t>
                      </a:r>
                      <a:endParaRPr lang="de-CH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582665"/>
                  </a:ext>
                </a:extLst>
              </a:tr>
              <a:tr h="228093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…nicht im Rahmen von anderweitigen Sportfördergefässen durch den Bund unterstützt wird (keine Doppelsubventionierung)</a:t>
                      </a:r>
                      <a:endParaRPr lang="de-CH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6099464"/>
                  </a:ext>
                </a:extLst>
              </a:tr>
              <a:tr h="228093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…keine strukturerhaltende Massnahme für bereits in der Vergangenheit durchgeführte Sportveranstaltungen beinhaltet </a:t>
                      </a:r>
                      <a:endParaRPr lang="de-CH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7064795"/>
                  </a:ext>
                </a:extLst>
              </a:tr>
              <a:tr h="228093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…keine isolierte Werbekampagne ist</a:t>
                      </a:r>
                      <a:endParaRPr lang="de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172925"/>
                  </a:ext>
                </a:extLst>
              </a:tr>
              <a:tr h="228093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…keine finanzielle Entlastung von Einzelpersonen gewährt (bspw. Erlass von Teilnahmegebühren)</a:t>
                      </a:r>
                      <a:endParaRPr lang="de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878696"/>
                  </a:ext>
                </a:extLst>
              </a:tr>
              <a:tr h="228093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…keine einzelnen Athletinnen und Athleten, Teams oder einzelne Unterorganisationen des nationalen Verbandes fördert</a:t>
                      </a:r>
                      <a:endParaRPr lang="de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15291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…keine Defizitgarantien an Veranstaltende ausspricht</a:t>
                      </a:r>
                      <a:endParaRPr lang="de-CH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52" marR="4752" marT="475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8805560"/>
                  </a:ext>
                </a:extLst>
              </a:tr>
            </a:tbl>
          </a:graphicData>
        </a:graphic>
      </p:graphicFrame>
      <p:graphicFrame>
        <p:nvGraphicFramePr>
          <p:cNvPr id="8" name="Tabelle 6">
            <a:extLst>
              <a:ext uri="{FF2B5EF4-FFF2-40B4-BE49-F238E27FC236}">
                <a16:creationId xmlns:a16="http://schemas.microsoft.com/office/drawing/2014/main" id="{95B70D8A-F647-4143-818E-BA19EB3FE46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367979"/>
              </p:ext>
            </p:extLst>
          </p:nvPr>
        </p:nvGraphicFramePr>
        <p:xfrm>
          <a:off x="380999" y="1567970"/>
          <a:ext cx="11430000" cy="5567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556772">
                <a:tc>
                  <a:txBody>
                    <a:bodyPr/>
                    <a:lstStyle/>
                    <a:p>
                      <a:r>
                        <a:rPr lang="de-CH" b="0"/>
                        <a:t>Bitte bestätigen Sie die folgenden Grundsätze durch Ankreuzen des entsprechenden Kästchens.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</a:tbl>
          </a:graphicData>
        </a:graphic>
      </p:graphicFrame>
      <p:graphicFrame>
        <p:nvGraphicFramePr>
          <p:cNvPr id="10" name="Tabelle 6">
            <a:extLst>
              <a:ext uri="{FF2B5EF4-FFF2-40B4-BE49-F238E27FC236}">
                <a16:creationId xmlns:a16="http://schemas.microsoft.com/office/drawing/2014/main" id="{B1E902BF-033F-48F9-885D-FA86B322A1C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7645132"/>
              </p:ext>
            </p:extLst>
          </p:nvPr>
        </p:nvGraphicFramePr>
        <p:xfrm>
          <a:off x="380999" y="4733259"/>
          <a:ext cx="11430000" cy="5567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556772">
                <a:tc>
                  <a:txBody>
                    <a:bodyPr/>
                    <a:lstStyle/>
                    <a:p>
                      <a:r>
                        <a:rPr lang="de-CH" b="0"/>
                        <a:t>Wenn ein (oder mehrere) Grundsätze nicht erfüllt werden, wird das Projekt nicht berücksichtigt.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7487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8704F1E-35E8-4AE2-8942-588CF72626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5</a:t>
            </a:fld>
            <a:endParaRPr lang="de-CH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50D457A-870E-4D78-B907-5987F840E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Grobe Projektziele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0ADECF3-1B79-4AA4-A00A-07EE690E06F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CH"/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EC5CC25D-8D90-4F67-BAC2-0EB6D08292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979449"/>
              </p:ext>
            </p:extLst>
          </p:nvPr>
        </p:nvGraphicFramePr>
        <p:xfrm>
          <a:off x="390524" y="2088257"/>
          <a:ext cx="5029200" cy="16687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6744894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467336344"/>
                    </a:ext>
                  </a:extLst>
                </a:gridCol>
              </a:tblGrid>
              <a:tr h="1809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CH" sz="1100" b="1" u="none" strike="noStrike">
                          <a:effectLst/>
                        </a:rPr>
                        <a:t>Ressourcen für Innovations- und Krisenmanagement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 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984482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 dirty="0">
                          <a:effectLst/>
                        </a:rPr>
                        <a:t>Aufbau- und Ablauforganisation in der Organisation schärfen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81844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Innovation und Entwicklung zur Führungsaufgabe deklarieren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119515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Finanz- und Liquiditätsplanung der Organisation verbessern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07249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 dirty="0">
                          <a:effectLst/>
                        </a:rPr>
                        <a:t>Agilität der Organisation zum Beispiel mit flachen Hierarchien und flexiblen Arbeitsmethoden stärken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87788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Rekrutierung der Ehrenamtlichen und Hauptamtlichen stützen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u="none" strike="noStrike">
                          <a:effectLst/>
                        </a:rPr>
                        <a:t> </a:t>
                      </a:r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93109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Stärkung und Entlastung des Ehrenamts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859565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Aus- und Weiterbildung in den Organisationen modernisieren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u="none" strike="noStrike" dirty="0">
                          <a:effectLst/>
                        </a:rPr>
                        <a:t> </a:t>
                      </a:r>
                      <a:endParaRPr lang="de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012284"/>
                  </a:ext>
                </a:extLst>
              </a:tr>
            </a:tbl>
          </a:graphicData>
        </a:graphic>
      </p:graphicFrame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39300B9C-0AE5-430A-8D17-105385D06A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330925"/>
              </p:ext>
            </p:extLst>
          </p:nvPr>
        </p:nvGraphicFramePr>
        <p:xfrm>
          <a:off x="6755432" y="2088257"/>
          <a:ext cx="5029200" cy="14458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35821865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040448916"/>
                    </a:ext>
                  </a:extLst>
                </a:gridCol>
              </a:tblGrid>
              <a:tr h="1809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CH" sz="1100" b="1" u="none" strike="noStrike">
                          <a:effectLst/>
                        </a:rPr>
                        <a:t>Angebote für sportangebotsfluide Personen</a:t>
                      </a:r>
                      <a:r>
                        <a:rPr lang="de-CH" sz="1100" u="none" strike="noStrike">
                          <a:effectLst/>
                        </a:rPr>
                        <a:t> 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 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184482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Neue Sportangebote, welche dem Bedürfnis der Individualisierung entsprechen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114634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Semi-strukturierte Angebote, die den Förderkontext berücksichtigen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77718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Motivation zum Sport in Bewegungsparks und Umgebungen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04392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Entwicklung von neuen und zielgruppenspezifischen Formen der Mitgliedschaften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362951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Einbindung der Sportorganisationen mit innovativen Angeboten beim traditionellen Sport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u="none" strike="noStrike">
                          <a:effectLst/>
                        </a:rPr>
                        <a:t> </a:t>
                      </a:r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817202"/>
                  </a:ext>
                </a:extLst>
              </a:tr>
            </a:tbl>
          </a:graphicData>
        </a:graphic>
      </p:graphicFrame>
      <p:graphicFrame>
        <p:nvGraphicFramePr>
          <p:cNvPr id="8" name="Tabelle 7">
            <a:extLst>
              <a:ext uri="{FF2B5EF4-FFF2-40B4-BE49-F238E27FC236}">
                <a16:creationId xmlns:a16="http://schemas.microsoft.com/office/drawing/2014/main" id="{940F9453-EA25-4D00-9397-B9AD4F1673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98414"/>
              </p:ext>
            </p:extLst>
          </p:nvPr>
        </p:nvGraphicFramePr>
        <p:xfrm>
          <a:off x="381000" y="3963926"/>
          <a:ext cx="5029200" cy="14811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190941306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21547357"/>
                    </a:ext>
                  </a:extLst>
                </a:gridCol>
              </a:tblGrid>
              <a:tr h="1809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CH" sz="1100" b="1" u="none" strike="noStrike">
                          <a:effectLst/>
                        </a:rPr>
                        <a:t>Moderne Partizipations- und Wettbewerbsformen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 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65191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Ermöglichung des (dezentralen) Leistungsvergleichs auf allen Altersstufen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973101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 dirty="0">
                          <a:effectLst/>
                        </a:rPr>
                        <a:t>Individuelle Erfassung und Vergleiche der technischen, taktischen oder konditionellen Aspekte der Leistung</a:t>
                      </a:r>
                      <a:endParaRPr lang="de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5989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Erreichung neuer Zielgruppen mit innovativen (dezentralen) Wettkampfformen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87117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Digitalisierung der Planung und Abwicklung des Wettkampfes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34831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Einführung einer digitalen Hilfestellung für Funktionäre und Schiedsrichter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084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Entwicklung von Live-Streaming und Datenservices für (nationale) Wettkämpfe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u="none" strike="noStrike" dirty="0">
                          <a:effectLst/>
                        </a:rPr>
                        <a:t> </a:t>
                      </a:r>
                      <a:endParaRPr lang="de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6736809"/>
                  </a:ext>
                </a:extLst>
              </a:tr>
            </a:tbl>
          </a:graphicData>
        </a:graphic>
      </p:graphicFrame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4B590E87-F9AD-4A38-B8F5-D30C908B47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518501"/>
              </p:ext>
            </p:extLst>
          </p:nvPr>
        </p:nvGraphicFramePr>
        <p:xfrm>
          <a:off x="6755432" y="3808198"/>
          <a:ext cx="5029200" cy="16354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55449903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731910419"/>
                    </a:ext>
                  </a:extLst>
                </a:gridCol>
              </a:tblGrid>
              <a:tr h="180975">
                <a:tc gridSpan="2">
                  <a:txBody>
                    <a:bodyPr/>
                    <a:lstStyle/>
                    <a:p>
                      <a:pPr algn="l" fontAlgn="b"/>
                      <a:r>
                        <a:rPr lang="de-CH" sz="1100" b="1" u="none" strike="noStrike">
                          <a:effectLst/>
                        </a:rPr>
                        <a:t>Partnerschaften und Kooperationen</a:t>
                      </a: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 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01477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Entwicklung von sportartenübergreifenden und zukunftsgerichteten Technologien im Verbandsverbund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174758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Ausrüstung der Sportinfrastrukturen und Werkstätten des Sports für die technologischen Herausforderungen des Sports der Zukunft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4249123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Partnerschaft mit Sponsoren und Industrien sowie Hochschulen bei zukunftsgerichteten Technologien, um Produkte und Dienstleistungen für Athlet*innen, Sportler*innen und Zuschauer*innen zu entwickeln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76568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de-CH" sz="1100" u="none" strike="noStrike">
                          <a:effectLst/>
                        </a:rPr>
                        <a:t>Aufbau eines nationalen "Think Tank Sport"</a:t>
                      </a:r>
                      <a:endParaRPr lang="de-CH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u="none" strike="noStrike">
                          <a:effectLst/>
                        </a:rPr>
                        <a:t> </a:t>
                      </a:r>
                      <a:endParaRPr lang="de-CH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63" marR="4763" marT="4763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0815440"/>
                  </a:ext>
                </a:extLst>
              </a:tr>
            </a:tbl>
          </a:graphicData>
        </a:graphic>
      </p:graphicFrame>
      <p:graphicFrame>
        <p:nvGraphicFramePr>
          <p:cNvPr id="11" name="Tabelle 6">
            <a:extLst>
              <a:ext uri="{FF2B5EF4-FFF2-40B4-BE49-F238E27FC236}">
                <a16:creationId xmlns:a16="http://schemas.microsoft.com/office/drawing/2014/main" id="{AC4030C3-92D4-4147-8550-42AB6E8089E3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3594130429"/>
              </p:ext>
            </p:extLst>
          </p:nvPr>
        </p:nvGraphicFramePr>
        <p:xfrm>
          <a:off x="381000" y="1288052"/>
          <a:ext cx="11430000" cy="640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5567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Beitragsberechtigt sind Projekte, die mindestens 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eines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der 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folgenden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Ziele verfolgt.</a:t>
                      </a:r>
                    </a:p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Kreuzen Sie die 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entsprechenden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Ziele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 an, welche mit diesem Projekt erreicht werden sollen.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</a:tbl>
          </a:graphicData>
        </a:graphic>
      </p:graphicFrame>
      <p:graphicFrame>
        <p:nvGraphicFramePr>
          <p:cNvPr id="10" name="Tabelle 6">
            <a:extLst>
              <a:ext uri="{FF2B5EF4-FFF2-40B4-BE49-F238E27FC236}">
                <a16:creationId xmlns:a16="http://schemas.microsoft.com/office/drawing/2014/main" id="{D3657118-A6D4-45BD-AD4C-CF97FC297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8713502"/>
              </p:ext>
            </p:extLst>
          </p:nvPr>
        </p:nvGraphicFramePr>
        <p:xfrm>
          <a:off x="390524" y="5569948"/>
          <a:ext cx="11430000" cy="55677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556772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Die 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angekreuzten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Ziele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 müssen in der folgenden Folie konkret erläutert werden.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+mn-lt"/>
                        <a:ea typeface="Verdana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2574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6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081661448"/>
              </p:ext>
            </p:extLst>
          </p:nvPr>
        </p:nvGraphicFramePr>
        <p:xfrm>
          <a:off x="381000" y="1288052"/>
          <a:ext cx="11430000" cy="52372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6864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Zielsetzung des geplanten Projektvorhabens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550843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Ziele</a:t>
            </a:r>
          </a:p>
        </p:txBody>
      </p:sp>
    </p:spTree>
    <p:extLst>
      <p:ext uri="{BB962C8B-B14F-4D97-AF65-F5344CB8AC3E}">
        <p14:creationId xmlns:p14="http://schemas.microsoft.com/office/powerpoint/2010/main" val="3352349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7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1057433495"/>
              </p:ext>
            </p:extLst>
          </p:nvPr>
        </p:nvGraphicFramePr>
        <p:xfrm>
          <a:off x="381000" y="1288052"/>
          <a:ext cx="11430000" cy="523729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686449"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Beschreibung der geplanten Massnahmen zur Zielerreichung </a:t>
                      </a: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und Umschreibung der Projektmeilensteine (in Übereinstimmung mit Budget)</a:t>
                      </a: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550843">
                <a:tc>
                  <a:txBody>
                    <a:bodyPr/>
                    <a:lstStyle/>
                    <a:p>
                      <a:endParaRPr lang="de-CH" sz="18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Massnahmen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2858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917BCC-E36A-4E07-9FC0-575C0351CF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8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FDB69E6-1314-4144-A8B0-2CFF800D411F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654987848"/>
              </p:ext>
            </p:extLst>
          </p:nvPr>
        </p:nvGraphicFramePr>
        <p:xfrm>
          <a:off x="381000" y="1288052"/>
          <a:ext cx="11430000" cy="551161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686449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lang="de-CH" sz="1800" b="0" kern="1200" dirty="0">
                          <a:solidFill>
                            <a:schemeClr val="bg1"/>
                          </a:solidFill>
                          <a:latin typeface="+mn-lt"/>
                          <a:ea typeface="Verdana" panose="020B0604030504040204" pitchFamily="34" charset="0"/>
                          <a:cs typeface="+mn-cs"/>
                        </a:rPr>
                        <a:t>Weshalb führen die Massnahmen zu einer dauerhaften Verbesserung der Situation?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Weshalb ist der Verband selbst oder die zentralen Partner des Verbands – die Veranstalter, die Vereine u.a. – durch die Massnahmen besser für zukünftige herausfordernde Krisen gerüstet?</a:t>
                      </a:r>
                    </a:p>
                    <a:p>
                      <a:pPr marL="285750" marR="0" lvl="0" indent="-28575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-"/>
                      </a:pPr>
                      <a:r>
                        <a:rPr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+mn-lt"/>
                          <a:ea typeface="Verdana"/>
                          <a:cs typeface="Verdana" panose="020B0604030504040204" pitchFamily="34" charset="0"/>
                        </a:rPr>
                        <a:t>Wie wird der Verband das Projekt ab November 2024 finanziell weiterführen?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322892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3042471B-88A6-4577-9B90-CE5E69574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Nachhaltigkeit</a:t>
            </a:r>
          </a:p>
        </p:txBody>
      </p:sp>
    </p:spTree>
    <p:extLst>
      <p:ext uri="{BB962C8B-B14F-4D97-AF65-F5344CB8AC3E}">
        <p14:creationId xmlns:p14="http://schemas.microsoft.com/office/powerpoint/2010/main" val="3940901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8A4BEF-1908-41E7-9D3E-43AA6B59D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Budgetkommentare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0CB9A65-F157-41FB-BAD7-D99A5B3A6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DB77B4-3C54-46CA-975D-F6A6D2A6B962}" type="slidenum">
              <a:rPr lang="de-CH" smtClean="0"/>
              <a:pPr/>
              <a:t>9</a:t>
            </a:fld>
            <a:endParaRPr lang="de-CH"/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D4062A4A-5789-4A48-BF81-2269818C3C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3493805"/>
              </p:ext>
            </p:extLst>
          </p:nvPr>
        </p:nvGraphicFramePr>
        <p:xfrm>
          <a:off x="399330" y="1457108"/>
          <a:ext cx="11430000" cy="530720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430000">
                  <a:extLst>
                    <a:ext uri="{9D8B030D-6E8A-4147-A177-3AD203B41FA5}">
                      <a16:colId xmlns:a16="http://schemas.microsoft.com/office/drawing/2014/main" val="364800644"/>
                    </a:ext>
                  </a:extLst>
                </a:gridCol>
              </a:tblGrid>
              <a:tr h="1021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Beantragter Unterstützungsbeitrag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 grösseren Projekten (&gt; CHF 100’000 Gesamtbudget</a:t>
                      </a:r>
                      <a:r>
                        <a:rPr kumimoji="0" lang="de-CH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sind die wichtigsten </a:t>
                      </a:r>
                      <a:r>
                        <a:rPr kumimoji="0" lang="de-CH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Ausgabenpositionen (ab CHF 40'000) zu kommentieren und im Detail zu erläutern.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CH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890299"/>
                  </a:ext>
                </a:extLst>
              </a:tr>
              <a:tr h="4118482">
                <a:tc>
                  <a:txBody>
                    <a:bodyPr/>
                    <a:lstStyle/>
                    <a:p>
                      <a:endParaRPr lang="de-CH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91571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7109371"/>
      </p:ext>
    </p:extLst>
  </p:cSld>
  <p:clrMapOvr>
    <a:masterClrMapping/>
  </p:clrMapOvr>
</p:sld>
</file>

<file path=ppt/theme/theme1.xml><?xml version="1.0" encoding="utf-8"?>
<a:theme xmlns:a="http://schemas.openxmlformats.org/drawingml/2006/main" name="Swiss Olympic Titelfolien">
  <a:themeElements>
    <a:clrScheme name="Swiss Olympic">
      <a:dk1>
        <a:sysClr val="windowText" lastClr="000000"/>
      </a:dk1>
      <a:lt1>
        <a:srgbClr val="FFFFFF"/>
      </a:lt1>
      <a:dk2>
        <a:srgbClr val="6DA56D"/>
      </a:dk2>
      <a:lt2>
        <a:srgbClr val="EB9993"/>
      </a:lt2>
      <a:accent1>
        <a:srgbClr val="F3C400"/>
      </a:accent1>
      <a:accent2>
        <a:srgbClr val="00A651"/>
      </a:accent2>
      <a:accent3>
        <a:srgbClr val="0081C8"/>
      </a:accent3>
      <a:accent4>
        <a:srgbClr val="E2001A"/>
      </a:accent4>
      <a:accent5>
        <a:srgbClr val="FFE772"/>
      </a:accent5>
      <a:accent6>
        <a:srgbClr val="93C7A2"/>
      </a:accent6>
      <a:hlink>
        <a:srgbClr val="0082C9"/>
      </a:hlink>
      <a:folHlink>
        <a:srgbClr val="E61F2A"/>
      </a:folHlink>
    </a:clrScheme>
    <a:fontScheme name="Swiss Olympic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wissOlympic_V1.potx" id="{2A6EEF45-E851-41B7-B2B8-E63B2AAF28EA}" vid="{8831D702-0CD8-45EC-BE7A-2569ABCBFA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ee14b8f-6bac-4c78-aaa1-835a7872216a">F3D2UAFAK2HP-1570833031-49565</_dlc_DocId>
    <_dlc_DocIdUrl xmlns="8ee14b8f-6bac-4c78-aaa1-835a7872216a">
      <Url>https://intranet.swissolympic.ch/sites/d10042/_layouts/15/DocIdRedir.aspx?ID=F3D2UAFAK2HP-1570833031-49565</Url>
      <Description>F3D2UAFAK2HP-1570833031-49565</Description>
    </_dlc_DocIdUrl>
    <SharedWithUsers xmlns="8ee14b8f-6bac-4c78-aaa1-835a7872216a">
      <UserInfo>
        <DisplayName/>
        <AccountId xsi:nil="true"/>
        <AccountType/>
      </UserInfo>
    </SharedWithUsers>
    <lcf76f155ced4ddcb4097134ff3c332f xmlns="8ee14b8f-6bac-4c78-aaa1-835a7872216a">
      <Terms xmlns="http://schemas.microsoft.com/office/infopath/2007/PartnerControls"/>
    </lcf76f155ced4ddcb4097134ff3c332f>
    <_dlc_DocIdPersistId xmlns="8ee14b8f-6bac-4c78-aaa1-835a7872216a" xsi:nil="true"/>
    <MediaLengthInSeconds xmlns="8ee14b8f-6bac-4c78-aaa1-835a7872216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Archivdokument" ma:contentTypeID="0x010100B0E7E83876980C4B90F847D9B80A65DF00B28EFA482F0F184C9593379FF051E448" ma:contentTypeVersion="21" ma:contentTypeDescription="Ein neues Dokument erstellen." ma:contentTypeScope="" ma:versionID="7983d330eb9713b87d4eae6205df903d">
  <xsd:schema xmlns:xsd="http://www.w3.org/2001/XMLSchema" xmlns:xs="http://www.w3.org/2001/XMLSchema" xmlns:p="http://schemas.microsoft.com/office/2006/metadata/properties" xmlns:ns2="8ee14b8f-6bac-4c78-aaa1-835a7872216a" xmlns:ns3="188b346e-5cbf-498b-ae87-0d769825ba3f" targetNamespace="http://schemas.microsoft.com/office/2006/metadata/properties" ma:root="true" ma:fieldsID="0d18368bede72920d2368ba7cf4377ac" ns2:_="" ns3:_="">
    <xsd:import namespace="8ee14b8f-6bac-4c78-aaa1-835a7872216a"/>
    <xsd:import namespace="188b346e-5cbf-498b-ae87-0d769825ba3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_dlc_DocId" minOccurs="0"/>
                <xsd:element ref="ns2:_dlc_DocIdUrl" minOccurs="0"/>
                <xsd:element ref="ns2:_dlc_DocIdPersistId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ee14b8f-6bac-4c78-aaa1-835a7872216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list="UserInfo" ma:SearchPeopleOnly="false" ma:internalName="SharedWithUsers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dlc_DocId" ma:index="9" nillable="true" ma:displayName="Wert der Dokument-ID" ma:description="Der Wert der diesem Element zugewiesenen Dokument-ID." ma:internalName="_dlc_DocId" ma:readOnly="false">
      <xsd:simpleType>
        <xsd:restriction base="dms:Text"/>
      </xsd:simpleType>
    </xsd:element>
    <xsd:element name="_dlc_DocIdUrl" ma:index="10" nillable="true" ma:displayName="Dokument-ID" ma:description="Permanenter Hyperlink zu diesem Dokument." ma:format="Hyperlink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ildmarkierungen" ma:readOnly="false" ma:fieldId="{5cf76f15-5ced-4ddc-b409-7134ff3c332f}" ma:taxonomyMulti="true" ma:sspId="75b9de59-ab2f-400c-94bf-386b782e413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8b346e-5cbf-498b-ae87-0d769825ba3f" elementFormDefault="qualified">
    <xsd:import namespace="http://schemas.microsoft.com/office/2006/documentManagement/types"/>
    <xsd:import namespace="http://schemas.microsoft.com/office/infopath/2007/PartnerControls"/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7CE063-F7D4-4D4A-8B74-F89105F0EACC}">
  <ds:schemaRefs>
    <ds:schemaRef ds:uri="188b346e-5cbf-498b-ae87-0d769825ba3f"/>
    <ds:schemaRef ds:uri="8ee14b8f-6bac-4c78-aaa1-835a7872216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7F99C90-A792-4CDC-9ED2-05AC67B96B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66FCD5-5AF5-483E-B7C0-1BDE9F051E78}">
  <ds:schemaRefs>
    <ds:schemaRef ds:uri="188b346e-5cbf-498b-ae87-0d769825ba3f"/>
    <ds:schemaRef ds:uri="8ee14b8f-6bac-4c78-aaa1-835a7872216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575</Words>
  <Application>Microsoft Office PowerPoint</Application>
  <PresentationFormat>Breitbild</PresentationFormat>
  <Paragraphs>78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Symbol</vt:lpstr>
      <vt:lpstr>Swiss Olympic Titelfolien</vt:lpstr>
      <vt:lpstr>Projektantrag Revitalisierung 2022</vt:lpstr>
      <vt:lpstr>Projektorganisation</vt:lpstr>
      <vt:lpstr>Ausgangslage Covid-19</vt:lpstr>
      <vt:lpstr>Grundsätze</vt:lpstr>
      <vt:lpstr>Grobe Projektziele</vt:lpstr>
      <vt:lpstr>Ziele</vt:lpstr>
      <vt:lpstr>Massnahmen</vt:lpstr>
      <vt:lpstr>Nachhaltigkeit</vt:lpstr>
      <vt:lpstr>Budgetkommentare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Geboltsberger Sarah</dc:creator>
  <cp:lastModifiedBy>Pietra Alessio</cp:lastModifiedBy>
  <cp:revision>14</cp:revision>
  <dcterms:created xsi:type="dcterms:W3CDTF">2020-02-13T07:53:42Z</dcterms:created>
  <dcterms:modified xsi:type="dcterms:W3CDTF">2022-12-19T09:27:11Z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0x010100B0E7E83876980C4B90F847D9B80A65DF00B28EFA482F0F184C9593379FF051E448</vt:lpwstr>
  </property>
  <property fmtid="{D5CDD505-2E9C-101B-9397-08002B2CF9AE}" pid="3" name="_dlc_DocIdItemGuid">
    <vt:lpwstr>0ce7279a-6ded-4d1f-9978-1f1a1fb0aa4c</vt:lpwstr>
  </property>
  <property fmtid="{D5CDD505-2E9C-101B-9397-08002B2CF9AE}" pid="4" name="bde9523c343849a7a2079930d550e8ac">
    <vt:lpwstr/>
  </property>
  <property fmtid="{D5CDD505-2E9C-101B-9397-08002B2CF9AE}" pid="5" name="MediaServiceImageTags">
    <vt:lpwstr/>
  </property>
  <property fmtid="{D5CDD505-2E9C-101B-9397-08002B2CF9AE}" pid="6" name="TaxCatchAll">
    <vt:lpwstr/>
  </property>
  <property fmtid="{D5CDD505-2E9C-101B-9397-08002B2CF9AE}" pid="7" name="ComplianceAssetId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SOAKategorie">
    <vt:lpwstr/>
  </property>
</Properties>
</file>