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4"/>
  </p:sldMasterIdLst>
  <p:notesMasterIdLst>
    <p:notesMasterId r:id="rId17"/>
  </p:notesMasterIdLst>
  <p:sldIdLst>
    <p:sldId id="327" r:id="rId5"/>
    <p:sldId id="286" r:id="rId6"/>
    <p:sldId id="300" r:id="rId7"/>
    <p:sldId id="294" r:id="rId8"/>
    <p:sldId id="293" r:id="rId9"/>
    <p:sldId id="299" r:id="rId10"/>
    <p:sldId id="296" r:id="rId11"/>
    <p:sldId id="297" r:id="rId12"/>
    <p:sldId id="298" r:id="rId13"/>
    <p:sldId id="288" r:id="rId14"/>
    <p:sldId id="290" r:id="rId15"/>
    <p:sldId id="301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D81B2E2-9538-7564-60A6-EBC8AD70C06C}" name="Carere Michele" initials="CM" userId="S::michele.carere@swissolympic.ch::d34c0aeb-f11c-45e1-a86b-5cae4d1c9c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651"/>
    <a:srgbClr val="E61F2A"/>
    <a:srgbClr val="F3C400"/>
    <a:srgbClr val="0082C9"/>
    <a:srgbClr val="009856"/>
    <a:srgbClr val="FDC4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370340-4A94-4BF1-A7FC-24CDC5D6AC4A}" v="8" dt="2024-04-29T11:42:06.3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gli David" userId="S::david.egli@swissolympic.ch::c53a6f34-4a1a-4fe0-aec2-44407d977832" providerId="AD" clId="Web-{B12090B3-243A-B504-1739-FB3BAC81910D}"/>
    <pc:docChg chg="modSld">
      <pc:chgData name="Egli David" userId="S::david.egli@swissolympic.ch::c53a6f34-4a1a-4fe0-aec2-44407d977832" providerId="AD" clId="Web-{B12090B3-243A-B504-1739-FB3BAC81910D}" dt="2024-02-27T11:30:03.050" v="3"/>
      <pc:docMkLst>
        <pc:docMk/>
      </pc:docMkLst>
      <pc:sldChg chg="modSp">
        <pc:chgData name="Egli David" userId="S::david.egli@swissolympic.ch::c53a6f34-4a1a-4fe0-aec2-44407d977832" providerId="AD" clId="Web-{B12090B3-243A-B504-1739-FB3BAC81910D}" dt="2024-02-27T11:29:33.956" v="1"/>
        <pc:sldMkLst>
          <pc:docMk/>
          <pc:sldMk cId="2798543966" sldId="286"/>
        </pc:sldMkLst>
        <pc:graphicFrameChg chg="mod modGraphic">
          <ac:chgData name="Egli David" userId="S::david.egli@swissolympic.ch::c53a6f34-4a1a-4fe0-aec2-44407d977832" providerId="AD" clId="Web-{B12090B3-243A-B504-1739-FB3BAC81910D}" dt="2024-02-27T11:29:33.956" v="1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  <pc:sldChg chg="modSp">
        <pc:chgData name="Egli David" userId="S::david.egli@swissolympic.ch::c53a6f34-4a1a-4fe0-aec2-44407d977832" providerId="AD" clId="Web-{B12090B3-243A-B504-1739-FB3BAC81910D}" dt="2024-02-27T11:30:03.050" v="3"/>
        <pc:sldMkLst>
          <pc:docMk/>
          <pc:sldMk cId="1266945745" sldId="300"/>
        </pc:sldMkLst>
        <pc:graphicFrameChg chg="mod modGraphic">
          <ac:chgData name="Egli David" userId="S::david.egli@swissolympic.ch::c53a6f34-4a1a-4fe0-aec2-44407d977832" providerId="AD" clId="Web-{B12090B3-243A-B504-1739-FB3BAC81910D}" dt="2024-02-27T11:30:03.050" v="3"/>
          <ac:graphicFrameMkLst>
            <pc:docMk/>
            <pc:sldMk cId="1266945745" sldId="300"/>
            <ac:graphicFrameMk id="6" creationId="{42FD9910-E41A-479B-8C0F-4592C0D9F78B}"/>
          </ac:graphicFrameMkLst>
        </pc:graphicFrameChg>
      </pc:sldChg>
    </pc:docChg>
  </pc:docChgLst>
  <pc:docChgLst>
    <pc:chgData name="Carere Michele" userId="d34c0aeb-f11c-45e1-a86b-5cae4d1c9c1b" providerId="ADAL" clId="{E85516E3-4E26-4DDF-A288-AE3FC38F4579}"/>
    <pc:docChg chg="undo custSel modSld">
      <pc:chgData name="Carere Michele" userId="d34c0aeb-f11c-45e1-a86b-5cae4d1c9c1b" providerId="ADAL" clId="{E85516E3-4E26-4DDF-A288-AE3FC38F4579}" dt="2024-03-11T14:01:38.649" v="2"/>
      <pc:docMkLst>
        <pc:docMk/>
      </pc:docMkLst>
      <pc:sldChg chg="modSp mod addCm">
        <pc:chgData name="Carere Michele" userId="d34c0aeb-f11c-45e1-a86b-5cae4d1c9c1b" providerId="ADAL" clId="{E85516E3-4E26-4DDF-A288-AE3FC38F4579}" dt="2024-03-11T14:01:38.649" v="2"/>
        <pc:sldMkLst>
          <pc:docMk/>
          <pc:sldMk cId="1266945745" sldId="300"/>
        </pc:sldMkLst>
        <pc:graphicFrameChg chg="modGraphic">
          <ac:chgData name="Carere Michele" userId="d34c0aeb-f11c-45e1-a86b-5cae4d1c9c1b" providerId="ADAL" clId="{E85516E3-4E26-4DDF-A288-AE3FC38F4579}" dt="2024-03-11T14:01:29.009" v="1" actId="14734"/>
          <ac:graphicFrameMkLst>
            <pc:docMk/>
            <pc:sldMk cId="1266945745" sldId="300"/>
            <ac:graphicFrameMk id="6" creationId="{42FD9910-E41A-479B-8C0F-4592C0D9F78B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Carere Michele" userId="d34c0aeb-f11c-45e1-a86b-5cae4d1c9c1b" providerId="ADAL" clId="{E85516E3-4E26-4DDF-A288-AE3FC38F4579}" dt="2024-03-11T14:01:38.649" v="2"/>
              <pc2:cmMkLst xmlns:pc2="http://schemas.microsoft.com/office/powerpoint/2019/9/main/command">
                <pc:docMk/>
                <pc:sldMk cId="1266945745" sldId="300"/>
                <pc2:cmMk id="{BCF78D71-201A-4AFE-A80D-65C576E1948A}"/>
              </pc2:cmMkLst>
            </pc226:cmChg>
          </p:ext>
        </pc:extLst>
      </pc:sldChg>
    </pc:docChg>
  </pc:docChgLst>
  <pc:docChgLst>
    <pc:chgData name="Ochsner Tobias" userId="be33dc8b-6cea-44f5-bbdc-9770cd89141e" providerId="ADAL" clId="{AE370340-4A94-4BF1-A7FC-24CDC5D6AC4A}"/>
    <pc:docChg chg="undo custSel modSld">
      <pc:chgData name="Ochsner Tobias" userId="be33dc8b-6cea-44f5-bbdc-9770cd89141e" providerId="ADAL" clId="{AE370340-4A94-4BF1-A7FC-24CDC5D6AC4A}" dt="2024-04-29T11:42:06.301" v="77"/>
      <pc:docMkLst>
        <pc:docMk/>
      </pc:docMkLst>
      <pc:sldChg chg="addSp delSp modSp mod">
        <pc:chgData name="Ochsner Tobias" userId="be33dc8b-6cea-44f5-bbdc-9770cd89141e" providerId="ADAL" clId="{AE370340-4A94-4BF1-A7FC-24CDC5D6AC4A}" dt="2024-04-29T11:38:24.167" v="39" actId="14100"/>
        <pc:sldMkLst>
          <pc:docMk/>
          <pc:sldMk cId="2798543966" sldId="286"/>
        </pc:sldMkLst>
        <pc:spChg chg="mod">
          <ac:chgData name="Ochsner Tobias" userId="be33dc8b-6cea-44f5-bbdc-9770cd89141e" providerId="ADAL" clId="{AE370340-4A94-4BF1-A7FC-24CDC5D6AC4A}" dt="2024-04-29T11:35:54.883" v="25" actId="20577"/>
          <ac:spMkLst>
            <pc:docMk/>
            <pc:sldMk cId="2798543966" sldId="286"/>
            <ac:spMk id="4" creationId="{40DF3BE9-75BE-422D-92C5-18C700940FC9}"/>
          </ac:spMkLst>
        </pc:spChg>
        <pc:graphicFrameChg chg="add del mod">
          <ac:chgData name="Ochsner Tobias" userId="be33dc8b-6cea-44f5-bbdc-9770cd89141e" providerId="ADAL" clId="{AE370340-4A94-4BF1-A7FC-24CDC5D6AC4A}" dt="2024-04-29T11:38:03.882" v="34"/>
          <ac:graphicFrameMkLst>
            <pc:docMk/>
            <pc:sldMk cId="2798543966" sldId="286"/>
            <ac:graphicFrameMk id="3" creationId="{38E151C7-4240-1E47-1A3D-E4FABAB0DC92}"/>
          </ac:graphicFrameMkLst>
        </pc:graphicFrameChg>
        <pc:graphicFrameChg chg="add del mod">
          <ac:chgData name="Ochsner Tobias" userId="be33dc8b-6cea-44f5-bbdc-9770cd89141e" providerId="ADAL" clId="{AE370340-4A94-4BF1-A7FC-24CDC5D6AC4A}" dt="2024-04-29T11:38:20.632" v="38"/>
          <ac:graphicFrameMkLst>
            <pc:docMk/>
            <pc:sldMk cId="2798543966" sldId="286"/>
            <ac:graphicFrameMk id="5" creationId="{52A784EC-0DA5-2D13-0FB7-24589C6EB15D}"/>
          </ac:graphicFrameMkLst>
        </pc:graphicFrameChg>
        <pc:graphicFrameChg chg="mod modGraphic">
          <ac:chgData name="Ochsner Tobias" userId="be33dc8b-6cea-44f5-bbdc-9770cd89141e" providerId="ADAL" clId="{AE370340-4A94-4BF1-A7FC-24CDC5D6AC4A}" dt="2024-04-29T11:38:24.167" v="39" actId="14100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  <pc:sldChg chg="modSp mod">
        <pc:chgData name="Ochsner Tobias" userId="be33dc8b-6cea-44f5-bbdc-9770cd89141e" providerId="ADAL" clId="{AE370340-4A94-4BF1-A7FC-24CDC5D6AC4A}" dt="2024-04-29T11:37:14.094" v="28" actId="14100"/>
        <pc:sldMkLst>
          <pc:docMk/>
          <pc:sldMk cId="2108332826" sldId="294"/>
        </pc:sldMkLst>
        <pc:spChg chg="mod">
          <ac:chgData name="Ochsner Tobias" userId="be33dc8b-6cea-44f5-bbdc-9770cd89141e" providerId="ADAL" clId="{AE370340-4A94-4BF1-A7FC-24CDC5D6AC4A}" dt="2024-04-29T11:35:51.698" v="23" actId="20577"/>
          <ac:spMkLst>
            <pc:docMk/>
            <pc:sldMk cId="2108332826" sldId="294"/>
            <ac:spMk id="4" creationId="{40DF3BE9-75BE-422D-92C5-18C700940FC9}"/>
          </ac:spMkLst>
        </pc:spChg>
        <pc:graphicFrameChg chg="modGraphic">
          <ac:chgData name="Ochsner Tobias" userId="be33dc8b-6cea-44f5-bbdc-9770cd89141e" providerId="ADAL" clId="{AE370340-4A94-4BF1-A7FC-24CDC5D6AC4A}" dt="2024-04-29T11:37:14.094" v="28" actId="14100"/>
          <ac:graphicFrameMkLst>
            <pc:docMk/>
            <pc:sldMk cId="2108332826" sldId="294"/>
            <ac:graphicFrameMk id="6" creationId="{42FD9910-E41A-479B-8C0F-4592C0D9F78B}"/>
          </ac:graphicFrameMkLst>
        </pc:graphicFrameChg>
      </pc:sldChg>
      <pc:sldChg chg="modSp mod">
        <pc:chgData name="Ochsner Tobias" userId="be33dc8b-6cea-44f5-bbdc-9770cd89141e" providerId="ADAL" clId="{AE370340-4A94-4BF1-A7FC-24CDC5D6AC4A}" dt="2024-04-29T11:40:17.529" v="60" actId="14734"/>
        <pc:sldMkLst>
          <pc:docMk/>
          <pc:sldMk cId="3471928836" sldId="296"/>
        </pc:sldMkLst>
        <pc:spChg chg="mod">
          <ac:chgData name="Ochsner Tobias" userId="be33dc8b-6cea-44f5-bbdc-9770cd89141e" providerId="ADAL" clId="{AE370340-4A94-4BF1-A7FC-24CDC5D6AC4A}" dt="2024-04-29T11:39:46.793" v="55" actId="20577"/>
          <ac:spMkLst>
            <pc:docMk/>
            <pc:sldMk cId="3471928836" sldId="296"/>
            <ac:spMk id="4" creationId="{3042471B-88A6-4577-9B90-CE5E695744BF}"/>
          </ac:spMkLst>
        </pc:spChg>
        <pc:graphicFrameChg chg="modGraphic">
          <ac:chgData name="Ochsner Tobias" userId="be33dc8b-6cea-44f5-bbdc-9770cd89141e" providerId="ADAL" clId="{AE370340-4A94-4BF1-A7FC-24CDC5D6AC4A}" dt="2024-04-29T11:40:17.529" v="60" actId="14734"/>
          <ac:graphicFrameMkLst>
            <pc:docMk/>
            <pc:sldMk cId="3471928836" sldId="296"/>
            <ac:graphicFrameMk id="6" creationId="{6FDB69E6-1314-4144-A8B0-2CFF800D411F}"/>
          </ac:graphicFrameMkLst>
        </pc:graphicFrameChg>
      </pc:sldChg>
      <pc:sldChg chg="modSp mod">
        <pc:chgData name="Ochsner Tobias" userId="be33dc8b-6cea-44f5-bbdc-9770cd89141e" providerId="ADAL" clId="{AE370340-4A94-4BF1-A7FC-24CDC5D6AC4A}" dt="2024-04-29T11:40:33.225" v="63" actId="14100"/>
        <pc:sldMkLst>
          <pc:docMk/>
          <pc:sldMk cId="1492108788" sldId="297"/>
        </pc:sldMkLst>
        <pc:spChg chg="mod">
          <ac:chgData name="Ochsner Tobias" userId="be33dc8b-6cea-44f5-bbdc-9770cd89141e" providerId="ADAL" clId="{AE370340-4A94-4BF1-A7FC-24CDC5D6AC4A}" dt="2024-04-29T11:40:28.795" v="62" actId="20577"/>
          <ac:spMkLst>
            <pc:docMk/>
            <pc:sldMk cId="1492108788" sldId="297"/>
            <ac:spMk id="4" creationId="{F0ED733B-4EF3-4DC5-97AD-4FC185A8544E}"/>
          </ac:spMkLst>
        </pc:spChg>
        <pc:graphicFrameChg chg="mod modGraphic">
          <ac:chgData name="Ochsner Tobias" userId="be33dc8b-6cea-44f5-bbdc-9770cd89141e" providerId="ADAL" clId="{AE370340-4A94-4BF1-A7FC-24CDC5D6AC4A}" dt="2024-04-29T11:40:33.225" v="63" actId="14100"/>
          <ac:graphicFrameMkLst>
            <pc:docMk/>
            <pc:sldMk cId="1492108788" sldId="297"/>
            <ac:graphicFrameMk id="6" creationId="{3CA75769-723E-4CFB-A5BD-561325EB72D7}"/>
          </ac:graphicFrameMkLst>
        </pc:graphicFrameChg>
      </pc:sldChg>
      <pc:sldChg chg="addSp delSp modSp mod">
        <pc:chgData name="Ochsner Tobias" userId="be33dc8b-6cea-44f5-bbdc-9770cd89141e" providerId="ADAL" clId="{AE370340-4A94-4BF1-A7FC-24CDC5D6AC4A}" dt="2024-04-29T11:42:06.301" v="77"/>
        <pc:sldMkLst>
          <pc:docMk/>
          <pc:sldMk cId="4035612240" sldId="298"/>
        </pc:sldMkLst>
        <pc:spChg chg="add del mod">
          <ac:chgData name="Ochsner Tobias" userId="be33dc8b-6cea-44f5-bbdc-9770cd89141e" providerId="ADAL" clId="{AE370340-4A94-4BF1-A7FC-24CDC5D6AC4A}" dt="2024-04-29T11:42:04.458" v="76" actId="478"/>
          <ac:spMkLst>
            <pc:docMk/>
            <pc:sldMk cId="4035612240" sldId="298"/>
            <ac:spMk id="3" creationId="{44F92C78-895F-759C-5339-6A7BDCF3FEA9}"/>
          </ac:spMkLst>
        </pc:spChg>
        <pc:spChg chg="del mod">
          <ac:chgData name="Ochsner Tobias" userId="be33dc8b-6cea-44f5-bbdc-9770cd89141e" providerId="ADAL" clId="{AE370340-4A94-4BF1-A7FC-24CDC5D6AC4A}" dt="2024-04-29T11:42:00.951" v="73" actId="21"/>
          <ac:spMkLst>
            <pc:docMk/>
            <pc:sldMk cId="4035612240" sldId="298"/>
            <ac:spMk id="4" creationId="{40DF3BE9-75BE-422D-92C5-18C700940FC9}"/>
          </ac:spMkLst>
        </pc:spChg>
        <pc:spChg chg="add del mod">
          <ac:chgData name="Ochsner Tobias" userId="be33dc8b-6cea-44f5-bbdc-9770cd89141e" providerId="ADAL" clId="{AE370340-4A94-4BF1-A7FC-24CDC5D6AC4A}" dt="2024-04-29T11:42:02.695" v="74" actId="478"/>
          <ac:spMkLst>
            <pc:docMk/>
            <pc:sldMk cId="4035612240" sldId="298"/>
            <ac:spMk id="7" creationId="{AD74221F-3849-21DB-EA07-E218AEB087A4}"/>
          </ac:spMkLst>
        </pc:spChg>
        <pc:spChg chg="add mod">
          <ac:chgData name="Ochsner Tobias" userId="be33dc8b-6cea-44f5-bbdc-9770cd89141e" providerId="ADAL" clId="{AE370340-4A94-4BF1-A7FC-24CDC5D6AC4A}" dt="2024-04-29T11:42:06.301" v="77"/>
          <ac:spMkLst>
            <pc:docMk/>
            <pc:sldMk cId="4035612240" sldId="298"/>
            <ac:spMk id="8" creationId="{88AC77AF-EA39-87E0-B5DB-34193AC0F145}"/>
          </ac:spMkLst>
        </pc:spChg>
        <pc:graphicFrameChg chg="mod modGraphic">
          <ac:chgData name="Ochsner Tobias" userId="be33dc8b-6cea-44f5-bbdc-9770cd89141e" providerId="ADAL" clId="{AE370340-4A94-4BF1-A7FC-24CDC5D6AC4A}" dt="2024-04-29T11:41:26.447" v="70" actId="14100"/>
          <ac:graphicFrameMkLst>
            <pc:docMk/>
            <pc:sldMk cId="4035612240" sldId="298"/>
            <ac:graphicFrameMk id="6" creationId="{42FD9910-E41A-479B-8C0F-4592C0D9F78B}"/>
          </ac:graphicFrameMkLst>
        </pc:graphicFrameChg>
      </pc:sldChg>
      <pc:sldChg chg="addSp delSp modSp mod">
        <pc:chgData name="Ochsner Tobias" userId="be33dc8b-6cea-44f5-bbdc-9770cd89141e" providerId="ADAL" clId="{AE370340-4A94-4BF1-A7FC-24CDC5D6AC4A}" dt="2024-04-29T11:39:27.520" v="53" actId="14100"/>
        <pc:sldMkLst>
          <pc:docMk/>
          <pc:sldMk cId="3651576867" sldId="299"/>
        </pc:sldMkLst>
        <pc:graphicFrameChg chg="add del mod">
          <ac:chgData name="Ochsner Tobias" userId="be33dc8b-6cea-44f5-bbdc-9770cd89141e" providerId="ADAL" clId="{AE370340-4A94-4BF1-A7FC-24CDC5D6AC4A}" dt="2024-04-29T11:39:11.408" v="45"/>
          <ac:graphicFrameMkLst>
            <pc:docMk/>
            <pc:sldMk cId="3651576867" sldId="299"/>
            <ac:graphicFrameMk id="3" creationId="{5CCD15CC-6DD4-3346-23CE-E07F229B1DED}"/>
          </ac:graphicFrameMkLst>
        </pc:graphicFrameChg>
        <pc:graphicFrameChg chg="mod modGraphic">
          <ac:chgData name="Ochsner Tobias" userId="be33dc8b-6cea-44f5-bbdc-9770cd89141e" providerId="ADAL" clId="{AE370340-4A94-4BF1-A7FC-24CDC5D6AC4A}" dt="2024-04-29T11:39:27.520" v="53" actId="14100"/>
          <ac:graphicFrameMkLst>
            <pc:docMk/>
            <pc:sldMk cId="3651576867" sldId="299"/>
            <ac:graphicFrameMk id="6" creationId="{42FD9910-E41A-479B-8C0F-4592C0D9F78B}"/>
          </ac:graphicFrameMkLst>
        </pc:graphicFrameChg>
      </pc:sldChg>
      <pc:sldChg chg="modSp mod">
        <pc:chgData name="Ochsner Tobias" userId="be33dc8b-6cea-44f5-bbdc-9770cd89141e" providerId="ADAL" clId="{AE370340-4A94-4BF1-A7FC-24CDC5D6AC4A}" dt="2024-04-29T11:38:49.522" v="43" actId="14734"/>
        <pc:sldMkLst>
          <pc:docMk/>
          <pc:sldMk cId="1266945745" sldId="300"/>
        </pc:sldMkLst>
        <pc:spChg chg="mod">
          <ac:chgData name="Ochsner Tobias" userId="be33dc8b-6cea-44f5-bbdc-9770cd89141e" providerId="ADAL" clId="{AE370340-4A94-4BF1-A7FC-24CDC5D6AC4A}" dt="2024-04-29T11:35:47.700" v="21" actId="20577"/>
          <ac:spMkLst>
            <pc:docMk/>
            <pc:sldMk cId="1266945745" sldId="300"/>
            <ac:spMk id="4" creationId="{40DF3BE9-75BE-422D-92C5-18C700940FC9}"/>
          </ac:spMkLst>
        </pc:spChg>
        <pc:graphicFrameChg chg="mod modGraphic">
          <ac:chgData name="Ochsner Tobias" userId="be33dc8b-6cea-44f5-bbdc-9770cd89141e" providerId="ADAL" clId="{AE370340-4A94-4BF1-A7FC-24CDC5D6AC4A}" dt="2024-04-29T11:38:49.522" v="43" actId="14734"/>
          <ac:graphicFrameMkLst>
            <pc:docMk/>
            <pc:sldMk cId="1266945745" sldId="300"/>
            <ac:graphicFrameMk id="6" creationId="{42FD9910-E41A-479B-8C0F-4592C0D9F78B}"/>
          </ac:graphicFrameMkLst>
        </pc:graphicFrameChg>
      </pc:sldChg>
      <pc:sldChg chg="modSp mod">
        <pc:chgData name="Ochsner Tobias" userId="be33dc8b-6cea-44f5-bbdc-9770cd89141e" providerId="ADAL" clId="{AE370340-4A94-4BF1-A7FC-24CDC5D6AC4A}" dt="2024-04-29T11:34:52.170" v="7" actId="404"/>
        <pc:sldMkLst>
          <pc:docMk/>
          <pc:sldMk cId="17005135" sldId="327"/>
        </pc:sldMkLst>
        <pc:spChg chg="mod">
          <ac:chgData name="Ochsner Tobias" userId="be33dc8b-6cea-44f5-bbdc-9770cd89141e" providerId="ADAL" clId="{AE370340-4A94-4BF1-A7FC-24CDC5D6AC4A}" dt="2024-04-29T11:34:52.170" v="7" actId="404"/>
          <ac:spMkLst>
            <pc:docMk/>
            <pc:sldMk cId="17005135" sldId="327"/>
            <ac:spMk id="6" creationId="{26662FBD-BB1E-48A0-9BC9-12B91B503D2C}"/>
          </ac:spMkLst>
        </pc:spChg>
        <pc:spChg chg="mod">
          <ac:chgData name="Ochsner Tobias" userId="be33dc8b-6cea-44f5-bbdc-9770cd89141e" providerId="ADAL" clId="{AE370340-4A94-4BF1-A7FC-24CDC5D6AC4A}" dt="2024-04-29T11:34:44.896" v="6" actId="404"/>
          <ac:spMkLst>
            <pc:docMk/>
            <pc:sldMk cId="17005135" sldId="327"/>
            <ac:spMk id="7" creationId="{2E4512F0-95E0-470C-B9AB-E14730CFE016}"/>
          </ac:spMkLst>
        </pc:spChg>
      </pc:sldChg>
    </pc:docChg>
  </pc:docChgLst>
  <pc:docChgLst>
    <pc:chgData name="Egli David" userId="S::david.egli@swissolympic.ch::c53a6f34-4a1a-4fe0-aec2-44407d977832" providerId="AD" clId="Web-{71D13498-C0E1-C121-835C-3651CE7F617E}"/>
    <pc:docChg chg="modSld">
      <pc:chgData name="Egli David" userId="S::david.egli@swissolympic.ch::c53a6f34-4a1a-4fe0-aec2-44407d977832" providerId="AD" clId="Web-{71D13498-C0E1-C121-835C-3651CE7F617E}" dt="2024-02-27T11:22:53.124" v="35"/>
      <pc:docMkLst>
        <pc:docMk/>
      </pc:docMkLst>
      <pc:sldChg chg="modSp">
        <pc:chgData name="Egli David" userId="S::david.egli@swissolympic.ch::c53a6f34-4a1a-4fe0-aec2-44407d977832" providerId="AD" clId="Web-{71D13498-C0E1-C121-835C-3651CE7F617E}" dt="2024-02-27T11:21:28.935" v="27"/>
        <pc:sldMkLst>
          <pc:docMk/>
          <pc:sldMk cId="2798543966" sldId="286"/>
        </pc:sldMkLst>
        <pc:graphicFrameChg chg="mod modGraphic">
          <ac:chgData name="Egli David" userId="S::david.egli@swissolympic.ch::c53a6f34-4a1a-4fe0-aec2-44407d977832" providerId="AD" clId="Web-{71D13498-C0E1-C121-835C-3651CE7F617E}" dt="2024-02-27T11:21:28.935" v="27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  <pc:sldChg chg="modSp">
        <pc:chgData name="Egli David" userId="S::david.egli@swissolympic.ch::c53a6f34-4a1a-4fe0-aec2-44407d977832" providerId="AD" clId="Web-{71D13498-C0E1-C121-835C-3651CE7F617E}" dt="2024-02-27T11:22:53.124" v="35"/>
        <pc:sldMkLst>
          <pc:docMk/>
          <pc:sldMk cId="3649421892" sldId="293"/>
        </pc:sldMkLst>
        <pc:graphicFrameChg chg="mod modGraphic">
          <ac:chgData name="Egli David" userId="S::david.egli@swissolympic.ch::c53a6f34-4a1a-4fe0-aec2-44407d977832" providerId="AD" clId="Web-{71D13498-C0E1-C121-835C-3651CE7F617E}" dt="2024-02-27T11:22:53.124" v="35"/>
          <ac:graphicFrameMkLst>
            <pc:docMk/>
            <pc:sldMk cId="3649421892" sldId="293"/>
            <ac:graphicFrameMk id="6" creationId="{42FD9910-E41A-479B-8C0F-4592C0D9F78B}"/>
          </ac:graphicFrameMkLst>
        </pc:graphicFrameChg>
      </pc:sldChg>
      <pc:sldChg chg="modSp">
        <pc:chgData name="Egli David" userId="S::david.egli@swissolympic.ch::c53a6f34-4a1a-4fe0-aec2-44407d977832" providerId="AD" clId="Web-{71D13498-C0E1-C121-835C-3651CE7F617E}" dt="2024-02-27T11:21:40.310" v="33"/>
        <pc:sldMkLst>
          <pc:docMk/>
          <pc:sldMk cId="1266945745" sldId="300"/>
        </pc:sldMkLst>
        <pc:graphicFrameChg chg="mod modGraphic">
          <ac:chgData name="Egli David" userId="S::david.egli@swissolympic.ch::c53a6f34-4a1a-4fe0-aec2-44407d977832" providerId="AD" clId="Web-{71D13498-C0E1-C121-835C-3651CE7F617E}" dt="2024-02-27T11:21:40.310" v="33"/>
          <ac:graphicFrameMkLst>
            <pc:docMk/>
            <pc:sldMk cId="1266945745" sldId="300"/>
            <ac:graphicFrameMk id="6" creationId="{42FD9910-E41A-479B-8C0F-4592C0D9F78B}"/>
          </ac:graphicFrameMkLst>
        </pc:graphicFrameChg>
      </pc:sldChg>
    </pc:docChg>
  </pc:docChgLst>
  <pc:docChgLst>
    <pc:chgData name="Albrecht-Zander Rita" userId="7f58ea5f-7276-4d86-949d-81610b1d6b23" providerId="ADAL" clId="{C1251879-D906-4E17-B5E0-EFDFD74A6404}"/>
    <pc:docChg chg="undo redo custSel addSld delSld modSld sldOrd">
      <pc:chgData name="Albrecht-Zander Rita" userId="7f58ea5f-7276-4d86-949d-81610b1d6b23" providerId="ADAL" clId="{C1251879-D906-4E17-B5E0-EFDFD74A6404}" dt="2024-04-09T08:18:13.390" v="3729" actId="20577"/>
      <pc:docMkLst>
        <pc:docMk/>
      </pc:docMkLst>
      <pc:sldChg chg="modSp add del mod">
        <pc:chgData name="Albrecht-Zander Rita" userId="7f58ea5f-7276-4d86-949d-81610b1d6b23" providerId="ADAL" clId="{C1251879-D906-4E17-B5E0-EFDFD74A6404}" dt="2024-02-20T10:39:27.236" v="418" actId="2696"/>
        <pc:sldMkLst>
          <pc:docMk/>
          <pc:sldMk cId="3920673561" sldId="264"/>
        </pc:sldMkLst>
        <pc:spChg chg="mod">
          <ac:chgData name="Albrecht-Zander Rita" userId="7f58ea5f-7276-4d86-949d-81610b1d6b23" providerId="ADAL" clId="{C1251879-D906-4E17-B5E0-EFDFD74A6404}" dt="2024-02-20T10:38:51.774" v="417" actId="122"/>
          <ac:spMkLst>
            <pc:docMk/>
            <pc:sldMk cId="3920673561" sldId="264"/>
            <ac:spMk id="7" creationId="{F68F5B2B-3FE3-F0E7-45FD-46C7ABAE7D6E}"/>
          </ac:spMkLst>
        </pc:spChg>
      </pc:sldChg>
      <pc:sldChg chg="modSp mod">
        <pc:chgData name="Albrecht-Zander Rita" userId="7f58ea5f-7276-4d86-949d-81610b1d6b23" providerId="ADAL" clId="{C1251879-D906-4E17-B5E0-EFDFD74A6404}" dt="2024-04-09T07:31:38.654" v="3506" actId="20577"/>
        <pc:sldMkLst>
          <pc:docMk/>
          <pc:sldMk cId="2798543966" sldId="286"/>
        </pc:sldMkLst>
        <pc:spChg chg="mod">
          <ac:chgData name="Albrecht-Zander Rita" userId="7f58ea5f-7276-4d86-949d-81610b1d6b23" providerId="ADAL" clId="{C1251879-D906-4E17-B5E0-EFDFD74A6404}" dt="2024-02-20T10:44:52.928" v="467" actId="14100"/>
          <ac:spMkLst>
            <pc:docMk/>
            <pc:sldMk cId="2798543966" sldId="286"/>
            <ac:spMk id="4" creationId="{40DF3BE9-75BE-422D-92C5-18C700940FC9}"/>
          </ac:spMkLst>
        </pc:spChg>
        <pc:graphicFrameChg chg="mod modGraphic">
          <ac:chgData name="Albrecht-Zander Rita" userId="7f58ea5f-7276-4d86-949d-81610b1d6b23" providerId="ADAL" clId="{C1251879-D906-4E17-B5E0-EFDFD74A6404}" dt="2024-04-09T07:31:38.654" v="3506" actId="20577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  <pc:sldChg chg="modSp mod">
        <pc:chgData name="Albrecht-Zander Rita" userId="7f58ea5f-7276-4d86-949d-81610b1d6b23" providerId="ADAL" clId="{C1251879-D906-4E17-B5E0-EFDFD74A6404}" dt="2024-03-12T10:05:14.403" v="3413" actId="20577"/>
        <pc:sldMkLst>
          <pc:docMk/>
          <pc:sldMk cId="3243005757" sldId="288"/>
        </pc:sldMkLst>
        <pc:graphicFrameChg chg="modGraphic">
          <ac:chgData name="Albrecht-Zander Rita" userId="7f58ea5f-7276-4d86-949d-81610b1d6b23" providerId="ADAL" clId="{C1251879-D906-4E17-B5E0-EFDFD74A6404}" dt="2024-03-12T10:05:14.403" v="3413" actId="20577"/>
          <ac:graphicFrameMkLst>
            <pc:docMk/>
            <pc:sldMk cId="3243005757" sldId="288"/>
            <ac:graphicFrameMk id="6" creationId="{FB83C1EB-8A4F-40B3-BECE-64DC16BC5892}"/>
          </ac:graphicFrameMkLst>
        </pc:graphicFrameChg>
      </pc:sldChg>
      <pc:sldChg chg="modSp mod">
        <pc:chgData name="Albrecht-Zander Rita" userId="7f58ea5f-7276-4d86-949d-81610b1d6b23" providerId="ADAL" clId="{C1251879-D906-4E17-B5E0-EFDFD74A6404}" dt="2024-03-12T10:03:30.879" v="3398" actId="13926"/>
        <pc:sldMkLst>
          <pc:docMk/>
          <pc:sldMk cId="1657109371" sldId="290"/>
        </pc:sldMkLst>
        <pc:spChg chg="mod">
          <ac:chgData name="Albrecht-Zander Rita" userId="7f58ea5f-7276-4d86-949d-81610b1d6b23" providerId="ADAL" clId="{C1251879-D906-4E17-B5E0-EFDFD74A6404}" dt="2024-03-12T10:03:30.879" v="3398" actId="13926"/>
          <ac:spMkLst>
            <pc:docMk/>
            <pc:sldMk cId="1657109371" sldId="290"/>
            <ac:spMk id="4" creationId="{1C9B1227-4A85-4E94-ABA0-CA7417BFB429}"/>
          </ac:spMkLst>
        </pc:spChg>
      </pc:sldChg>
      <pc:sldChg chg="modSp del mod">
        <pc:chgData name="Albrecht-Zander Rita" userId="7f58ea5f-7276-4d86-949d-81610b1d6b23" providerId="ADAL" clId="{C1251879-D906-4E17-B5E0-EFDFD74A6404}" dt="2024-02-20T15:53:49.206" v="2393" actId="2696"/>
        <pc:sldMkLst>
          <pc:docMk/>
          <pc:sldMk cId="638304663" sldId="291"/>
        </pc:sldMkLst>
        <pc:graphicFrameChg chg="mod modGraphic">
          <ac:chgData name="Albrecht-Zander Rita" userId="7f58ea5f-7276-4d86-949d-81610b1d6b23" providerId="ADAL" clId="{C1251879-D906-4E17-B5E0-EFDFD74A6404}" dt="2024-02-20T14:02:59.543" v="1651" actId="207"/>
          <ac:graphicFrameMkLst>
            <pc:docMk/>
            <pc:sldMk cId="638304663" sldId="291"/>
            <ac:graphicFrameMk id="6" creationId="{3CA75769-723E-4CFB-A5BD-561325EB72D7}"/>
          </ac:graphicFrameMkLst>
        </pc:graphicFrameChg>
      </pc:sldChg>
      <pc:sldChg chg="modSp del mod">
        <pc:chgData name="Albrecht-Zander Rita" userId="7f58ea5f-7276-4d86-949d-81610b1d6b23" providerId="ADAL" clId="{C1251879-D906-4E17-B5E0-EFDFD74A6404}" dt="2024-03-01T13:06:34.030" v="3075" actId="2696"/>
        <pc:sldMkLst>
          <pc:docMk/>
          <pc:sldMk cId="11335797" sldId="292"/>
        </pc:sldMkLst>
        <pc:spChg chg="mod">
          <ac:chgData name="Albrecht-Zander Rita" userId="7f58ea5f-7276-4d86-949d-81610b1d6b23" providerId="ADAL" clId="{C1251879-D906-4E17-B5E0-EFDFD74A6404}" dt="2024-02-20T10:45:06.644" v="468" actId="207"/>
          <ac:spMkLst>
            <pc:docMk/>
            <pc:sldMk cId="11335797" sldId="292"/>
            <ac:spMk id="2" creationId="{949C06B9-C666-4DBC-98F6-03BF885D9921}"/>
          </ac:spMkLst>
        </pc:spChg>
        <pc:spChg chg="mod">
          <ac:chgData name="Albrecht-Zander Rita" userId="7f58ea5f-7276-4d86-949d-81610b1d6b23" providerId="ADAL" clId="{C1251879-D906-4E17-B5E0-EFDFD74A6404}" dt="2024-02-20T13:56:33.713" v="1591" actId="20577"/>
          <ac:spMkLst>
            <pc:docMk/>
            <pc:sldMk cId="11335797" sldId="292"/>
            <ac:spMk id="3" creationId="{3DB96E62-5A81-495B-B63C-53B12714E976}"/>
          </ac:spMkLst>
        </pc:spChg>
        <pc:spChg chg="mod">
          <ac:chgData name="Albrecht-Zander Rita" userId="7f58ea5f-7276-4d86-949d-81610b1d6b23" providerId="ADAL" clId="{C1251879-D906-4E17-B5E0-EFDFD74A6404}" dt="2024-02-20T10:38:29.374" v="416" actId="120"/>
          <ac:spMkLst>
            <pc:docMk/>
            <pc:sldMk cId="11335797" sldId="292"/>
            <ac:spMk id="4" creationId="{066229B8-7D5B-4393-B1B0-10AF5CE99B2C}"/>
          </ac:spMkLst>
        </pc:spChg>
        <pc:spChg chg="mod">
          <ac:chgData name="Albrecht-Zander Rita" userId="7f58ea5f-7276-4d86-949d-81610b1d6b23" providerId="ADAL" clId="{C1251879-D906-4E17-B5E0-EFDFD74A6404}" dt="2024-02-20T13:56:56.454" v="1596" actId="20577"/>
          <ac:spMkLst>
            <pc:docMk/>
            <pc:sldMk cId="11335797" sldId="292"/>
            <ac:spMk id="5" creationId="{436F0953-C8F0-4D79-B0AD-68EAA8481170}"/>
          </ac:spMkLst>
        </pc:spChg>
      </pc:sldChg>
      <pc:sldChg chg="addSp delSp modSp mod ord">
        <pc:chgData name="Albrecht-Zander Rita" userId="7f58ea5f-7276-4d86-949d-81610b1d6b23" providerId="ADAL" clId="{C1251879-D906-4E17-B5E0-EFDFD74A6404}" dt="2024-04-09T07:38:33.671" v="3715" actId="20577"/>
        <pc:sldMkLst>
          <pc:docMk/>
          <pc:sldMk cId="3649421892" sldId="293"/>
        </pc:sldMkLst>
        <pc:spChg chg="add del mod">
          <ac:chgData name="Albrecht-Zander Rita" userId="7f58ea5f-7276-4d86-949d-81610b1d6b23" providerId="ADAL" clId="{C1251879-D906-4E17-B5E0-EFDFD74A6404}" dt="2024-02-23T13:46:51.276" v="2462" actId="478"/>
          <ac:spMkLst>
            <pc:docMk/>
            <pc:sldMk cId="3649421892" sldId="293"/>
            <ac:spMk id="3" creationId="{DB77C595-4CB5-49FA-6A6E-E5D428334A38}"/>
          </ac:spMkLst>
        </pc:spChg>
        <pc:spChg chg="mod">
          <ac:chgData name="Albrecht-Zander Rita" userId="7f58ea5f-7276-4d86-949d-81610b1d6b23" providerId="ADAL" clId="{C1251879-D906-4E17-B5E0-EFDFD74A6404}" dt="2024-02-20T10:55:11.318" v="585" actId="20577"/>
          <ac:spMkLst>
            <pc:docMk/>
            <pc:sldMk cId="3649421892" sldId="293"/>
            <ac:spMk id="4" creationId="{40DF3BE9-75BE-422D-92C5-18C700940FC9}"/>
          </ac:spMkLst>
        </pc:spChg>
        <pc:graphicFrameChg chg="modGraphic">
          <ac:chgData name="Albrecht-Zander Rita" userId="7f58ea5f-7276-4d86-949d-81610b1d6b23" providerId="ADAL" clId="{C1251879-D906-4E17-B5E0-EFDFD74A6404}" dt="2024-04-09T07:38:33.671" v="3715" actId="20577"/>
          <ac:graphicFrameMkLst>
            <pc:docMk/>
            <pc:sldMk cId="3649421892" sldId="293"/>
            <ac:graphicFrameMk id="6" creationId="{42FD9910-E41A-479B-8C0F-4592C0D9F78B}"/>
          </ac:graphicFrameMkLst>
        </pc:graphicFrameChg>
      </pc:sldChg>
      <pc:sldChg chg="modSp mod">
        <pc:chgData name="Albrecht-Zander Rita" userId="7f58ea5f-7276-4d86-949d-81610b1d6b23" providerId="ADAL" clId="{C1251879-D906-4E17-B5E0-EFDFD74A6404}" dt="2024-03-12T11:12:38.695" v="3504" actId="20577"/>
        <pc:sldMkLst>
          <pc:docMk/>
          <pc:sldMk cId="2108332826" sldId="294"/>
        </pc:sldMkLst>
        <pc:spChg chg="mod">
          <ac:chgData name="Albrecht-Zander Rita" userId="7f58ea5f-7276-4d86-949d-81610b1d6b23" providerId="ADAL" clId="{C1251879-D906-4E17-B5E0-EFDFD74A6404}" dt="2024-02-20T12:51:31.324" v="1447" actId="14100"/>
          <ac:spMkLst>
            <pc:docMk/>
            <pc:sldMk cId="2108332826" sldId="294"/>
            <ac:spMk id="4" creationId="{40DF3BE9-75BE-422D-92C5-18C700940FC9}"/>
          </ac:spMkLst>
        </pc:spChg>
        <pc:graphicFrameChg chg="mod modGraphic">
          <ac:chgData name="Albrecht-Zander Rita" userId="7f58ea5f-7276-4d86-949d-81610b1d6b23" providerId="ADAL" clId="{C1251879-D906-4E17-B5E0-EFDFD74A6404}" dt="2024-03-12T11:12:38.695" v="3504" actId="20577"/>
          <ac:graphicFrameMkLst>
            <pc:docMk/>
            <pc:sldMk cId="2108332826" sldId="294"/>
            <ac:graphicFrameMk id="6" creationId="{42FD9910-E41A-479B-8C0F-4592C0D9F78B}"/>
          </ac:graphicFrameMkLst>
        </pc:graphicFrameChg>
      </pc:sldChg>
      <pc:sldChg chg="modSp mod">
        <pc:chgData name="Albrecht-Zander Rita" userId="7f58ea5f-7276-4d86-949d-81610b1d6b23" providerId="ADAL" clId="{C1251879-D906-4E17-B5E0-EFDFD74A6404}" dt="2024-03-11T09:52:18.390" v="3110" actId="6549"/>
        <pc:sldMkLst>
          <pc:docMk/>
          <pc:sldMk cId="3471928836" sldId="296"/>
        </pc:sldMkLst>
        <pc:spChg chg="mod">
          <ac:chgData name="Albrecht-Zander Rita" userId="7f58ea5f-7276-4d86-949d-81610b1d6b23" providerId="ADAL" clId="{C1251879-D906-4E17-B5E0-EFDFD74A6404}" dt="2024-02-20T15:43:43.975" v="1968" actId="14100"/>
          <ac:spMkLst>
            <pc:docMk/>
            <pc:sldMk cId="3471928836" sldId="296"/>
            <ac:spMk id="4" creationId="{3042471B-88A6-4577-9B90-CE5E695744BF}"/>
          </ac:spMkLst>
        </pc:spChg>
        <pc:graphicFrameChg chg="mod modGraphic">
          <ac:chgData name="Albrecht-Zander Rita" userId="7f58ea5f-7276-4d86-949d-81610b1d6b23" providerId="ADAL" clId="{C1251879-D906-4E17-B5E0-EFDFD74A6404}" dt="2024-03-11T09:52:18.390" v="3110" actId="6549"/>
          <ac:graphicFrameMkLst>
            <pc:docMk/>
            <pc:sldMk cId="3471928836" sldId="296"/>
            <ac:graphicFrameMk id="6" creationId="{6FDB69E6-1314-4144-A8B0-2CFF800D411F}"/>
          </ac:graphicFrameMkLst>
        </pc:graphicFrameChg>
      </pc:sldChg>
      <pc:sldChg chg="modSp mod ord">
        <pc:chgData name="Albrecht-Zander Rita" userId="7f58ea5f-7276-4d86-949d-81610b1d6b23" providerId="ADAL" clId="{C1251879-D906-4E17-B5E0-EFDFD74A6404}" dt="2024-02-26T07:44:51.466" v="2586" actId="20577"/>
        <pc:sldMkLst>
          <pc:docMk/>
          <pc:sldMk cId="1492108788" sldId="297"/>
        </pc:sldMkLst>
        <pc:spChg chg="mod">
          <ac:chgData name="Albrecht-Zander Rita" userId="7f58ea5f-7276-4d86-949d-81610b1d6b23" providerId="ADAL" clId="{C1251879-D906-4E17-B5E0-EFDFD74A6404}" dt="2024-02-26T07:44:41.068" v="2574" actId="14100"/>
          <ac:spMkLst>
            <pc:docMk/>
            <pc:sldMk cId="1492108788" sldId="297"/>
            <ac:spMk id="4" creationId="{F0ED733B-4EF3-4DC5-97AD-4FC185A8544E}"/>
          </ac:spMkLst>
        </pc:spChg>
        <pc:graphicFrameChg chg="modGraphic">
          <ac:chgData name="Albrecht-Zander Rita" userId="7f58ea5f-7276-4d86-949d-81610b1d6b23" providerId="ADAL" clId="{C1251879-D906-4E17-B5E0-EFDFD74A6404}" dt="2024-02-26T07:44:51.466" v="2586" actId="20577"/>
          <ac:graphicFrameMkLst>
            <pc:docMk/>
            <pc:sldMk cId="1492108788" sldId="297"/>
            <ac:graphicFrameMk id="6" creationId="{3CA75769-723E-4CFB-A5BD-561325EB72D7}"/>
          </ac:graphicFrameMkLst>
        </pc:graphicFrameChg>
      </pc:sldChg>
      <pc:sldChg chg="modSp mod">
        <pc:chgData name="Albrecht-Zander Rita" userId="7f58ea5f-7276-4d86-949d-81610b1d6b23" providerId="ADAL" clId="{C1251879-D906-4E17-B5E0-EFDFD74A6404}" dt="2024-02-20T15:54:29.261" v="2396" actId="113"/>
        <pc:sldMkLst>
          <pc:docMk/>
          <pc:sldMk cId="4035612240" sldId="298"/>
        </pc:sldMkLst>
        <pc:graphicFrameChg chg="modGraphic">
          <ac:chgData name="Albrecht-Zander Rita" userId="7f58ea5f-7276-4d86-949d-81610b1d6b23" providerId="ADAL" clId="{C1251879-D906-4E17-B5E0-EFDFD74A6404}" dt="2024-02-20T15:54:29.261" v="2396" actId="113"/>
          <ac:graphicFrameMkLst>
            <pc:docMk/>
            <pc:sldMk cId="4035612240" sldId="298"/>
            <ac:graphicFrameMk id="6" creationId="{42FD9910-E41A-479B-8C0F-4592C0D9F78B}"/>
          </ac:graphicFrameMkLst>
        </pc:graphicFrameChg>
      </pc:sldChg>
      <pc:sldChg chg="modSp mod">
        <pc:chgData name="Albrecht-Zander Rita" userId="7f58ea5f-7276-4d86-949d-81610b1d6b23" providerId="ADAL" clId="{C1251879-D906-4E17-B5E0-EFDFD74A6404}" dt="2024-02-27T15:51:14.031" v="2762" actId="20577"/>
        <pc:sldMkLst>
          <pc:docMk/>
          <pc:sldMk cId="3651576867" sldId="299"/>
        </pc:sldMkLst>
        <pc:spChg chg="mod">
          <ac:chgData name="Albrecht-Zander Rita" userId="7f58ea5f-7276-4d86-949d-81610b1d6b23" providerId="ADAL" clId="{C1251879-D906-4E17-B5E0-EFDFD74A6404}" dt="2024-02-27T15:51:14.031" v="2762" actId="20577"/>
          <ac:spMkLst>
            <pc:docMk/>
            <pc:sldMk cId="3651576867" sldId="299"/>
            <ac:spMk id="4" creationId="{40DF3BE9-75BE-422D-92C5-18C700940FC9}"/>
          </ac:spMkLst>
        </pc:spChg>
        <pc:graphicFrameChg chg="mod modGraphic">
          <ac:chgData name="Albrecht-Zander Rita" userId="7f58ea5f-7276-4d86-949d-81610b1d6b23" providerId="ADAL" clId="{C1251879-D906-4E17-B5E0-EFDFD74A6404}" dt="2024-02-27T15:48:09.635" v="2713" actId="14100"/>
          <ac:graphicFrameMkLst>
            <pc:docMk/>
            <pc:sldMk cId="3651576867" sldId="299"/>
            <ac:graphicFrameMk id="6" creationId="{42FD9910-E41A-479B-8C0F-4592C0D9F78B}"/>
          </ac:graphicFrameMkLst>
        </pc:graphicFrameChg>
      </pc:sldChg>
      <pc:sldChg chg="modSp add mod delCm modCm">
        <pc:chgData name="Albrecht-Zander Rita" userId="7f58ea5f-7276-4d86-949d-81610b1d6b23" providerId="ADAL" clId="{C1251879-D906-4E17-B5E0-EFDFD74A6404}" dt="2024-04-09T08:18:13.390" v="3729" actId="20577"/>
        <pc:sldMkLst>
          <pc:docMk/>
          <pc:sldMk cId="1266945745" sldId="300"/>
        </pc:sldMkLst>
        <pc:graphicFrameChg chg="mod modGraphic">
          <ac:chgData name="Albrecht-Zander Rita" userId="7f58ea5f-7276-4d86-949d-81610b1d6b23" providerId="ADAL" clId="{C1251879-D906-4E17-B5E0-EFDFD74A6404}" dt="2024-04-09T08:18:13.390" v="3729" actId="20577"/>
          <ac:graphicFrameMkLst>
            <pc:docMk/>
            <pc:sldMk cId="1266945745" sldId="300"/>
            <ac:graphicFrameMk id="6" creationId="{42FD9910-E41A-479B-8C0F-4592C0D9F78B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Albrecht-Zander Rita" userId="7f58ea5f-7276-4d86-949d-81610b1d6b23" providerId="ADAL" clId="{C1251879-D906-4E17-B5E0-EFDFD74A6404}" dt="2024-04-09T07:33:11.913" v="3526"/>
              <pc2:cmMkLst xmlns:pc2="http://schemas.microsoft.com/office/powerpoint/2019/9/main/command">
                <pc:docMk/>
                <pc:sldMk cId="1266945745" sldId="300"/>
                <pc2:cmMk id="{BCF78D71-201A-4AFE-A80D-65C576E1948A}"/>
              </pc2:cmMkLst>
            </pc226:cmChg>
          </p:ext>
        </pc:extLst>
      </pc:sldChg>
      <pc:sldChg chg="addSp delSp modSp add del">
        <pc:chgData name="Albrecht-Zander Rita" userId="7f58ea5f-7276-4d86-949d-81610b1d6b23" providerId="ADAL" clId="{C1251879-D906-4E17-B5E0-EFDFD74A6404}" dt="2024-02-20T10:19:59.032" v="37" actId="2890"/>
        <pc:sldMkLst>
          <pc:docMk/>
          <pc:sldMk cId="1937694865" sldId="300"/>
        </pc:sldMkLst>
        <pc:spChg chg="add del mod">
          <ac:chgData name="Albrecht-Zander Rita" userId="7f58ea5f-7276-4d86-949d-81610b1d6b23" providerId="ADAL" clId="{C1251879-D906-4E17-B5E0-EFDFD74A6404}" dt="2024-02-20T10:19:58.325" v="36"/>
          <ac:spMkLst>
            <pc:docMk/>
            <pc:sldMk cId="1937694865" sldId="300"/>
            <ac:spMk id="6" creationId="{AF628708-96E8-2D9D-B7FD-539FEBC669F9}"/>
          </ac:spMkLst>
        </pc:spChg>
      </pc:sldChg>
      <pc:sldChg chg="addSp delSp modSp add del mod">
        <pc:chgData name="Albrecht-Zander Rita" userId="7f58ea5f-7276-4d86-949d-81610b1d6b23" providerId="ADAL" clId="{C1251879-D906-4E17-B5E0-EFDFD74A6404}" dt="2024-02-20T10:20:49.149" v="55" actId="2890"/>
        <pc:sldMkLst>
          <pc:docMk/>
          <pc:sldMk cId="3574709591" sldId="300"/>
        </pc:sldMkLst>
        <pc:spChg chg="mod">
          <ac:chgData name="Albrecht-Zander Rita" userId="7f58ea5f-7276-4d86-949d-81610b1d6b23" providerId="ADAL" clId="{C1251879-D906-4E17-B5E0-EFDFD74A6404}" dt="2024-02-20T10:20:47.937" v="54" actId="1076"/>
          <ac:spMkLst>
            <pc:docMk/>
            <pc:sldMk cId="3574709591" sldId="300"/>
            <ac:spMk id="5" creationId="{436F0953-C8F0-4D79-B0AD-68EAA8481170}"/>
          </ac:spMkLst>
        </pc:spChg>
        <pc:spChg chg="add del">
          <ac:chgData name="Albrecht-Zander Rita" userId="7f58ea5f-7276-4d86-949d-81610b1d6b23" providerId="ADAL" clId="{C1251879-D906-4E17-B5E0-EFDFD74A6404}" dt="2024-02-20T10:20:40.627" v="51"/>
          <ac:spMkLst>
            <pc:docMk/>
            <pc:sldMk cId="3574709591" sldId="300"/>
            <ac:spMk id="6" creationId="{ADDCA008-E5B7-029C-5D6C-0809EB6CC38C}"/>
          </ac:spMkLst>
        </pc:spChg>
        <pc:picChg chg="add del">
          <ac:chgData name="Albrecht-Zander Rita" userId="7f58ea5f-7276-4d86-949d-81610b1d6b23" providerId="ADAL" clId="{C1251879-D906-4E17-B5E0-EFDFD74A6404}" dt="2024-02-20T10:20:46.835" v="53"/>
          <ac:picMkLst>
            <pc:docMk/>
            <pc:sldMk cId="3574709591" sldId="300"/>
            <ac:picMk id="7" creationId="{58666E0B-4AE4-C048-9A36-E51C47DCAC5C}"/>
          </ac:picMkLst>
        </pc:picChg>
      </pc:sldChg>
      <pc:sldChg chg="add">
        <pc:chgData name="Albrecht-Zander Rita" userId="7f58ea5f-7276-4d86-949d-81610b1d6b23" providerId="ADAL" clId="{C1251879-D906-4E17-B5E0-EFDFD74A6404}" dt="2024-02-26T07:44:12.793" v="2563" actId="2890"/>
        <pc:sldMkLst>
          <pc:docMk/>
          <pc:sldMk cId="3267817245" sldId="301"/>
        </pc:sldMkLst>
      </pc:sldChg>
      <pc:sldChg chg="addSp delSp modSp add del">
        <pc:chgData name="Albrecht-Zander Rita" userId="7f58ea5f-7276-4d86-949d-81610b1d6b23" providerId="ADAL" clId="{C1251879-D906-4E17-B5E0-EFDFD74A6404}" dt="2024-03-01T12:59:00.549" v="2852" actId="2890"/>
        <pc:sldMkLst>
          <pc:docMk/>
          <pc:sldMk cId="2680611500" sldId="302"/>
        </pc:sldMkLst>
        <pc:picChg chg="add del mod">
          <ac:chgData name="Albrecht-Zander Rita" userId="7f58ea5f-7276-4d86-949d-81610b1d6b23" providerId="ADAL" clId="{C1251879-D906-4E17-B5E0-EFDFD74A6404}" dt="2024-03-01T12:58:59.903" v="2851"/>
          <ac:picMkLst>
            <pc:docMk/>
            <pc:sldMk cId="2680611500" sldId="302"/>
            <ac:picMk id="7" creationId="{77254D93-B851-54DF-8383-157593B25A1C}"/>
          </ac:picMkLst>
        </pc:picChg>
      </pc:sldChg>
      <pc:sldChg chg="modSp mod">
        <pc:chgData name="Albrecht-Zander Rita" userId="7f58ea5f-7276-4d86-949d-81610b1d6b23" providerId="ADAL" clId="{C1251879-D906-4E17-B5E0-EFDFD74A6404}" dt="2024-03-11T09:55:19.781" v="3111" actId="13926"/>
        <pc:sldMkLst>
          <pc:docMk/>
          <pc:sldMk cId="17005135" sldId="327"/>
        </pc:sldMkLst>
        <pc:spChg chg="mod">
          <ac:chgData name="Albrecht-Zander Rita" userId="7f58ea5f-7276-4d86-949d-81610b1d6b23" providerId="ADAL" clId="{C1251879-D906-4E17-B5E0-EFDFD74A6404}" dt="2024-03-01T13:05:39.590" v="3072" actId="20577"/>
          <ac:spMkLst>
            <pc:docMk/>
            <pc:sldMk cId="17005135" sldId="327"/>
            <ac:spMk id="6" creationId="{26662FBD-BB1E-48A0-9BC9-12B91B503D2C}"/>
          </ac:spMkLst>
        </pc:spChg>
        <pc:spChg chg="mod">
          <ac:chgData name="Albrecht-Zander Rita" userId="7f58ea5f-7276-4d86-949d-81610b1d6b23" providerId="ADAL" clId="{C1251879-D906-4E17-B5E0-EFDFD74A6404}" dt="2024-03-11T09:55:19.781" v="3111" actId="13926"/>
          <ac:spMkLst>
            <pc:docMk/>
            <pc:sldMk cId="17005135" sldId="327"/>
            <ac:spMk id="7" creationId="{2E4512F0-95E0-470C-B9AB-E14730CFE016}"/>
          </ac:spMkLst>
        </pc:spChg>
      </pc:sldChg>
      <pc:sldMasterChg chg="delSldLayout">
        <pc:chgData name="Albrecht-Zander Rita" userId="7f58ea5f-7276-4d86-949d-81610b1d6b23" providerId="ADAL" clId="{C1251879-D906-4E17-B5E0-EFDFD74A6404}" dt="2024-03-01T13:06:34.030" v="3075" actId="2696"/>
        <pc:sldMasterMkLst>
          <pc:docMk/>
          <pc:sldMasterMk cId="3902457945" sldId="2147483697"/>
        </pc:sldMasterMkLst>
        <pc:sldLayoutChg chg="del">
          <pc:chgData name="Albrecht-Zander Rita" userId="7f58ea5f-7276-4d86-949d-81610b1d6b23" providerId="ADAL" clId="{C1251879-D906-4E17-B5E0-EFDFD74A6404}" dt="2024-03-01T13:06:34.030" v="3075" actId="2696"/>
          <pc:sldLayoutMkLst>
            <pc:docMk/>
            <pc:sldMasterMk cId="3902457945" sldId="2147483697"/>
            <pc:sldLayoutMk cId="535520738" sldId="2147483674"/>
          </pc:sldLayoutMkLst>
        </pc:sldLayoutChg>
        <pc:sldLayoutChg chg="del">
          <pc:chgData name="Albrecht-Zander Rita" userId="7f58ea5f-7276-4d86-949d-81610b1d6b23" providerId="ADAL" clId="{C1251879-D906-4E17-B5E0-EFDFD74A6404}" dt="2024-02-20T10:39:27.236" v="418" actId="2696"/>
          <pc:sldLayoutMkLst>
            <pc:docMk/>
            <pc:sldMasterMk cId="3902457945" sldId="2147483697"/>
            <pc:sldLayoutMk cId="2710949718" sldId="2147483701"/>
          </pc:sldLayoutMkLst>
        </pc:sldLayoutChg>
      </pc:sldMasterChg>
    </pc:docChg>
  </pc:docChgLst>
  <pc:docChgLst>
    <pc:chgData name="Albrecht-Zander Rita" userId="7f58ea5f-7276-4d86-949d-81610b1d6b23" providerId="ADAL" clId="{5639C74A-0CD8-456B-8CEB-74F533BFDB27}"/>
    <pc:docChg chg="undo redo custSel modSld">
      <pc:chgData name="Albrecht-Zander Rita" userId="7f58ea5f-7276-4d86-949d-81610b1d6b23" providerId="ADAL" clId="{5639C74A-0CD8-456B-8CEB-74F533BFDB27}" dt="2024-04-23T08:00:07.891" v="11" actId="14100"/>
      <pc:docMkLst>
        <pc:docMk/>
      </pc:docMkLst>
      <pc:sldChg chg="modSp mod">
        <pc:chgData name="Albrecht-Zander Rita" userId="7f58ea5f-7276-4d86-949d-81610b1d6b23" providerId="ADAL" clId="{5639C74A-0CD8-456B-8CEB-74F533BFDB27}" dt="2024-04-23T08:00:07.891" v="11" actId="14100"/>
        <pc:sldMkLst>
          <pc:docMk/>
          <pc:sldMk cId="2798543966" sldId="286"/>
        </pc:sldMkLst>
        <pc:graphicFrameChg chg="mod modGraphic">
          <ac:chgData name="Albrecht-Zander Rita" userId="7f58ea5f-7276-4d86-949d-81610b1d6b23" providerId="ADAL" clId="{5639C74A-0CD8-456B-8CEB-74F533BFDB27}" dt="2024-04-23T08:00:07.891" v="11" actId="14100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  <pc:sldChg chg="modSp mod">
        <pc:chgData name="Albrecht-Zander Rita" userId="7f58ea5f-7276-4d86-949d-81610b1d6b23" providerId="ADAL" clId="{5639C74A-0CD8-456B-8CEB-74F533BFDB27}" dt="2024-04-23T07:39:54.390" v="10" actId="14100"/>
        <pc:sldMkLst>
          <pc:docMk/>
          <pc:sldMk cId="1492108788" sldId="297"/>
        </pc:sldMkLst>
        <pc:graphicFrameChg chg="mod modGraphic">
          <ac:chgData name="Albrecht-Zander Rita" userId="7f58ea5f-7276-4d86-949d-81610b1d6b23" providerId="ADAL" clId="{5639C74A-0CD8-456B-8CEB-74F533BFDB27}" dt="2024-04-23T07:39:54.390" v="10" actId="14100"/>
          <ac:graphicFrameMkLst>
            <pc:docMk/>
            <pc:sldMk cId="1492108788" sldId="297"/>
            <ac:graphicFrameMk id="6" creationId="{3CA75769-723E-4CFB-A5BD-561325EB72D7}"/>
          </ac:graphicFrameMkLst>
        </pc:graphicFrameChg>
      </pc:sldChg>
      <pc:sldChg chg="modSp mod">
        <pc:chgData name="Albrecht-Zander Rita" userId="7f58ea5f-7276-4d86-949d-81610b1d6b23" providerId="ADAL" clId="{5639C74A-0CD8-456B-8CEB-74F533BFDB27}" dt="2024-04-23T07:39:31.733" v="9" actId="14100"/>
        <pc:sldMkLst>
          <pc:docMk/>
          <pc:sldMk cId="4035612240" sldId="298"/>
        </pc:sldMkLst>
        <pc:spChg chg="mod">
          <ac:chgData name="Albrecht-Zander Rita" userId="7f58ea5f-7276-4d86-949d-81610b1d6b23" providerId="ADAL" clId="{5639C74A-0CD8-456B-8CEB-74F533BFDB27}" dt="2024-04-23T07:39:30.161" v="7" actId="14100"/>
          <ac:spMkLst>
            <pc:docMk/>
            <pc:sldMk cId="4035612240" sldId="298"/>
            <ac:spMk id="4" creationId="{40DF3BE9-75BE-422D-92C5-18C700940FC9}"/>
          </ac:spMkLst>
        </pc:spChg>
        <pc:graphicFrameChg chg="mod modGraphic">
          <ac:chgData name="Albrecht-Zander Rita" userId="7f58ea5f-7276-4d86-949d-81610b1d6b23" providerId="ADAL" clId="{5639C74A-0CD8-456B-8CEB-74F533BFDB27}" dt="2024-04-23T07:39:31.733" v="9" actId="14100"/>
          <ac:graphicFrameMkLst>
            <pc:docMk/>
            <pc:sldMk cId="4035612240" sldId="298"/>
            <ac:graphicFrameMk id="6" creationId="{42FD9910-E41A-479B-8C0F-4592C0D9F78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0D323-89BE-4396-914F-13FC83562BAE}" type="datetimeFigureOut">
              <a:rPr lang="de-CH" smtClean="0"/>
              <a:t>29.04.2024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D1545-34EE-457B-B5DE-97D69928C3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1260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D1545-34EE-457B-B5DE-97D69928C3A8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0538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1 Bild -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857E4-C67B-469F-885E-B34B945A6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A5798C-AFFD-42BA-82A1-E166F4AE3B8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81000" y="1476374"/>
            <a:ext cx="11429999" cy="5019675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/>
              <a:t>Element einfügen </a:t>
            </a:r>
            <a:r>
              <a:rPr lang="de-CH"/>
              <a:t>– (Bild Höhe 13.94 Breite 31.75 cm/ Tabelle / Diagramm einfügen)</a:t>
            </a:r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174829B-C6A5-4988-B902-17713E347C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4" y="508225"/>
            <a:ext cx="9144000" cy="779827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5F6E6FA0-F77E-4307-8517-46A2AE4596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BC2E4954-898E-4A96-B4D8-7DE5480638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383861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Text - Text kann formatiert werden - normale Textgrösse 22pt, klein 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4084378-CF3E-4E32-9ACD-3F99CABA9F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198A0E5-5B62-4576-8743-AE99BEF21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2001" y="1989000"/>
            <a:ext cx="9144000" cy="4140338"/>
          </a:xfrm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/>
              <a:t>Text eingeben</a:t>
            </a:r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97DA1B91-54E1-46D9-A1DE-F467F2EDD4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8" name="Textplatzhalter 15">
            <a:extLst>
              <a:ext uri="{FF2B5EF4-FFF2-40B4-BE49-F238E27FC236}">
                <a16:creationId xmlns:a16="http://schemas.microsoft.com/office/drawing/2014/main" id="{E0421564-6C9E-4D41-9CBB-8A349897254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1896671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liteMissionen_Peking22_Eröffnungsfe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2CE7-45EB-4FC0-8B8F-B9DCBDAB3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50B2388-55EA-4977-9F06-4F68CCAE7D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4549A0E-F996-47D0-B667-4A46F54C47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230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0BDE8-117E-49CF-A1A5-D98A150CB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5"/>
            <a:ext cx="9144000" cy="9649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2E4092-56B9-465C-84A6-DDD25A4CB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1993900"/>
            <a:ext cx="9144000" cy="4129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F5176C-4343-4CBC-A026-7A01765A62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330" y="6584250"/>
            <a:ext cx="43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245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ts val="2640"/>
        </a:lnSpc>
        <a:spcBef>
          <a:spcPts val="1000"/>
        </a:spcBef>
        <a:buFont typeface="Symbol" panose="05050102010706020507" pitchFamily="18" charset="2"/>
        <a:buChar char="-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384" userDrawn="1">
          <p15:clr>
            <a:srgbClr val="F26B43"/>
          </p15:clr>
        </p15:guide>
        <p15:guide id="4" pos="240" userDrawn="1">
          <p15:clr>
            <a:srgbClr val="F26B43"/>
          </p15:clr>
        </p15:guide>
        <p15:guide id="5" pos="7440" userDrawn="1">
          <p15:clr>
            <a:srgbClr val="F26B43"/>
          </p15:clr>
        </p15:guide>
        <p15:guide id="6" orient="horz" pos="4236" userDrawn="1">
          <p15:clr>
            <a:srgbClr val="F26B43"/>
          </p15:clr>
        </p15:guide>
        <p15:guide id="7" orient="horz" pos="3861" userDrawn="1">
          <p15:clr>
            <a:srgbClr val="F26B43"/>
          </p15:clr>
        </p15:guide>
        <p15:guide id="8" orient="horz" pos="1253" userDrawn="1">
          <p15:clr>
            <a:srgbClr val="F26B43"/>
          </p15:clr>
        </p15:guide>
        <p15:guide id="9" pos="480" userDrawn="1">
          <p15:clr>
            <a:srgbClr val="F26B43"/>
          </p15:clr>
        </p15:guide>
        <p15:guide id="10" pos="7200" userDrawn="1">
          <p15:clr>
            <a:srgbClr val="F26B43"/>
          </p15:clr>
        </p15:guide>
        <p15:guide id="11" orient="horz" pos="216" userDrawn="1">
          <p15:clr>
            <a:srgbClr val="F26B43"/>
          </p15:clr>
        </p15:guide>
        <p15:guide id="12" orient="horz" pos="928" userDrawn="1">
          <p15:clr>
            <a:srgbClr val="F26B43"/>
          </p15:clr>
        </p15:guide>
        <p15:guide id="13" orient="horz" pos="40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3">
            <a:extLst>
              <a:ext uri="{FF2B5EF4-FFF2-40B4-BE49-F238E27FC236}">
                <a16:creationId xmlns:a16="http://schemas.microsoft.com/office/drawing/2014/main" id="{26662FBD-BB1E-48A0-9BC9-12B91B503D2C}"/>
              </a:ext>
            </a:extLst>
          </p:cNvPr>
          <p:cNvSpPr txBox="1">
            <a:spLocks/>
          </p:cNvSpPr>
          <p:nvPr/>
        </p:nvSpPr>
        <p:spPr>
          <a:xfrm>
            <a:off x="386800" y="3046141"/>
            <a:ext cx="4676447" cy="3794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40"/>
              </a:lnSpc>
              <a:spcBef>
                <a:spcPts val="1000"/>
              </a:spcBef>
              <a:buFont typeface="Symbol" panose="05050102010706020507" pitchFamily="18" charset="2"/>
              <a:buNone/>
              <a:defRPr sz="2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04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08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60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>
                <a:highlight>
                  <a:srgbClr val="FF0000"/>
                </a:highlight>
              </a:rPr>
              <a:t>Date de dépôt de la demande: XXX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2E4512F0-95E0-470C-B9AB-E14730CFE016}"/>
              </a:ext>
            </a:extLst>
          </p:cNvPr>
          <p:cNvSpPr txBox="1">
            <a:spLocks/>
          </p:cNvSpPr>
          <p:nvPr/>
        </p:nvSpPr>
        <p:spPr>
          <a:xfrm>
            <a:off x="368614" y="651767"/>
            <a:ext cx="10291572" cy="109142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/>
              <a:t>Demande de promotion de la FSES </a:t>
            </a:r>
            <a:r>
              <a:rPr lang="fr-CH" sz="3200" dirty="0">
                <a:highlight>
                  <a:srgbClr val="FF0000"/>
                </a:highlight>
              </a:rPr>
              <a:t>INCLUSION 2</a:t>
            </a:r>
          </a:p>
          <a:p>
            <a:r>
              <a:rPr lang="fr-CH" sz="3200" dirty="0"/>
              <a:t>Manifestation sportive (inter)nationale</a:t>
            </a:r>
            <a:r>
              <a:rPr lang="fr-CH" sz="3600" dirty="0"/>
              <a:t> </a:t>
            </a:r>
            <a:r>
              <a:rPr lang="fr-CH" sz="3200" dirty="0"/>
              <a:t>de grande envergure</a:t>
            </a:r>
            <a:br>
              <a:rPr lang="fr-CH" dirty="0"/>
            </a:br>
            <a:r>
              <a:rPr lang="fr-CH" sz="2000" dirty="0">
                <a:highlight>
                  <a:srgbClr val="FF0000"/>
                </a:highlight>
              </a:rPr>
              <a:t>Nom de la fédération sportive, du sport</a:t>
            </a:r>
          </a:p>
          <a:p>
            <a:r>
              <a:rPr lang="fr-CH" sz="2000" dirty="0">
                <a:highlight>
                  <a:srgbClr val="FF0000"/>
                </a:highlight>
              </a:rPr>
              <a:t>Manifestation de grande envergure Nom, lieu, période</a:t>
            </a:r>
          </a:p>
        </p:txBody>
      </p:sp>
      <p:pic>
        <p:nvPicPr>
          <p:cNvPr id="9" name="Grafik 8" descr="Logo Swissolympic">
            <a:extLst>
              <a:ext uri="{FF2B5EF4-FFF2-40B4-BE49-F238E27FC236}">
                <a16:creationId xmlns:a16="http://schemas.microsoft.com/office/drawing/2014/main" id="{1D0B14FB-6510-4CD9-8A9F-C542E9E8919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1E71592B-9FDA-4E86-AF82-DCE9C8A06123}"/>
              </a:ext>
            </a:extLst>
          </p:cNvPr>
          <p:cNvSpPr txBox="1"/>
          <p:nvPr/>
        </p:nvSpPr>
        <p:spPr>
          <a:xfrm rot="16200000">
            <a:off x="11597790" y="6255442"/>
            <a:ext cx="8466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500">
                <a:solidFill>
                  <a:schemeClr val="bg1"/>
                </a:solidFill>
              </a:rPr>
              <a:t>Photo: Keystone-ATS</a:t>
            </a:r>
          </a:p>
        </p:txBody>
      </p:sp>
    </p:spTree>
    <p:extLst>
      <p:ext uri="{BB962C8B-B14F-4D97-AF65-F5344CB8AC3E}">
        <p14:creationId xmlns:p14="http://schemas.microsoft.com/office/powerpoint/2010/main" val="17005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5B74E82-6647-4873-9053-4834008BDE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10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FB83C1EB-8A4F-40B3-BECE-64DC16BC5892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899312750"/>
              </p:ext>
            </p:extLst>
          </p:nvPr>
        </p:nvGraphicFramePr>
        <p:xfrm>
          <a:off x="381000" y="1476375"/>
          <a:ext cx="11430000" cy="3968848"/>
        </p:xfrm>
        <a:graphic>
          <a:graphicData uri="http://schemas.openxmlformats.org/drawingml/2006/table">
            <a:tbl>
              <a:tblPr firstRow="1">
                <a:tableStyleId>{F5AB1C69-6EDB-4FF4-983F-18BD219EF322}</a:tableStyleId>
              </a:tblPr>
              <a:tblGrid>
                <a:gridCol w="2857500">
                  <a:extLst>
                    <a:ext uri="{9D8B030D-6E8A-4147-A177-3AD203B41FA5}">
                      <a16:colId xmlns:a16="http://schemas.microsoft.com/office/drawing/2014/main" val="1484789617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4081418030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1522170341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1912730613"/>
                    </a:ext>
                  </a:extLst>
                </a:gridCol>
              </a:tblGrid>
              <a:tr h="751497">
                <a:tc>
                  <a:txBody>
                    <a:bodyPr/>
                    <a:lstStyle/>
                    <a:p>
                      <a:r>
                        <a:rPr lang="fr-CH">
                          <a:latin typeface="+mj-lt"/>
                        </a:rPr>
                        <a:t>Phases de projet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/>
                        <a:t>Durée</a:t>
                      </a:r>
                    </a:p>
                    <a:p>
                      <a:r>
                        <a:rPr lang="fr-CH"/>
                        <a:t> </a:t>
                      </a:r>
                      <a:r>
                        <a:rPr lang="fr-CH" b="0"/>
                        <a:t>(de – à)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/>
                        <a:t>Lot de travaux/étapes</a:t>
                      </a:r>
                    </a:p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/>
                        <a:t>Personnel/responsabilité</a:t>
                      </a:r>
                    </a:p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4284382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945382"/>
                  </a:ext>
                </a:extLst>
              </a:tr>
              <a:tr h="485335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36424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7926030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747739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844346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234410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2323216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56B3A4C0-D5D5-4D45-9C1F-F8972A412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Planification des échéances</a:t>
            </a:r>
            <a:br>
              <a:rPr lang="fr-CH"/>
            </a:br>
            <a:endParaRPr lang="fr-CH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8143497-3AD0-4FB2-8B12-91BD39DDFC72}"/>
              </a:ext>
            </a:extLst>
          </p:cNvPr>
          <p:cNvSpPr txBox="1"/>
          <p:nvPr/>
        </p:nvSpPr>
        <p:spPr>
          <a:xfrm>
            <a:off x="335360" y="5731510"/>
            <a:ext cx="1143000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CH"/>
              <a:t>* p. ex.: planification, mise en œuvre, développement, rapport intermédiaire annuel avec défis d’inclusion, rapport final</a:t>
            </a:r>
          </a:p>
        </p:txBody>
      </p:sp>
    </p:spTree>
    <p:extLst>
      <p:ext uri="{BB962C8B-B14F-4D97-AF65-F5344CB8AC3E}">
        <p14:creationId xmlns:p14="http://schemas.microsoft.com/office/powerpoint/2010/main" val="3243005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8A4BEF-1908-41E7-9D3E-43AA6B59D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Coûts et financement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0CB9A65-F157-41FB-BAD7-D99A5B3A67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11</a:t>
            </a:fld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C9B1227-4A85-4E94-ABA0-CA7417BFB42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CH"/>
              <a:t>Selon le récapitulatif séparé (modèle Excel)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57109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7676A12-2EB4-48C5-AC9F-F34EF2FC08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12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3CA75769-723E-4CFB-A5BD-561325EB72D7}"/>
              </a:ext>
            </a:extLst>
          </p:cNvPr>
          <p:cNvGraphicFramePr>
            <a:graphicFrameLocks noGrp="1"/>
          </p:cNvGraphicFramePr>
          <p:nvPr>
            <p:ph sz="quarter" idx="11"/>
          </p:nvPr>
        </p:nvGraphicFramePr>
        <p:xfrm>
          <a:off x="381000" y="1478112"/>
          <a:ext cx="11430000" cy="50179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208766219"/>
                    </a:ext>
                  </a:extLst>
                </a:gridCol>
              </a:tblGrid>
              <a:tr h="843031">
                <a:tc>
                  <a:txBody>
                    <a:bodyPr/>
                    <a:lstStyle/>
                    <a:p>
                      <a:pPr marL="0" indent="0" algn="l" rtl="0">
                        <a:lnSpc>
                          <a:spcPct val="120000"/>
                        </a:lnSpc>
                        <a:buFont typeface="Symbol" panose="05050102010706020507" pitchFamily="18" charset="2"/>
                        <a:buNone/>
                      </a:pPr>
                      <a:endParaRPr lang="de-CH" sz="1800" b="0">
                        <a:solidFill>
                          <a:schemeClr val="bg1"/>
                        </a:solidFill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226979"/>
                  </a:ext>
                </a:extLst>
              </a:tr>
              <a:tr h="4174907"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53719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F0ED733B-4EF3-4DC5-97AD-4FC185A85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362304"/>
            <a:ext cx="9144000" cy="1192583"/>
          </a:xfrm>
        </p:spPr>
        <p:txBody>
          <a:bodyPr/>
          <a:lstStyle/>
          <a:p>
            <a:r>
              <a:rPr lang="fr-CH" i="1" dirty="0"/>
              <a:t>Diapositive de sauvegarde pour contenus supplémentaires</a:t>
            </a:r>
          </a:p>
        </p:txBody>
      </p:sp>
    </p:spTree>
    <p:extLst>
      <p:ext uri="{BB962C8B-B14F-4D97-AF65-F5344CB8AC3E}">
        <p14:creationId xmlns:p14="http://schemas.microsoft.com/office/powerpoint/2010/main" val="3267817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2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331170862"/>
              </p:ext>
            </p:extLst>
          </p:nvPr>
        </p:nvGraphicFramePr>
        <p:xfrm>
          <a:off x="390769" y="1175434"/>
          <a:ext cx="11438561" cy="5303520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399730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8038831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3286217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2200" b="1" dirty="0"/>
                        <a:t>Manifestation </a:t>
                      </a:r>
                      <a:r>
                        <a:rPr lang="fr-CH" sz="2200" b="1" dirty="0" err="1"/>
                        <a:t>nat</a:t>
                      </a:r>
                      <a:r>
                        <a:rPr lang="fr-CH" sz="2200" b="1" dirty="0"/>
                        <a:t>. / internat. de grande envergure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dirty="0"/>
                        <a:t>Nom de la manifestation: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dirty="0"/>
                        <a:t>Sport:</a:t>
                      </a:r>
                      <a:br>
                        <a:rPr lang="fr-CH" sz="1400" dirty="0"/>
                      </a:br>
                      <a:r>
                        <a:rPr lang="fr-CH" sz="1400" dirty="0"/>
                        <a:t>Site Internet: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dirty="0"/>
                        <a:t>Type de manifestation (CM, CE, CS, CMJ, CEJ, CSJ, autres):</a:t>
                      </a:r>
                      <a:br>
                        <a:rPr lang="fr-CH" sz="1400" dirty="0"/>
                      </a:br>
                      <a:r>
                        <a:rPr lang="fr-CH" sz="1400" dirty="0"/>
                        <a:t>Date/durée: 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dirty="0"/>
                        <a:t>Lieu de la manifestation: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dirty="0"/>
                        <a:t>Organisateur: </a:t>
                      </a:r>
                    </a:p>
                    <a:p>
                      <a:pPr marL="0" indent="0" algn="l" rtl="0">
                        <a:buFont typeface="Arial" panose="020B0604020202020204" pitchFamily="34" charset="0"/>
                        <a:buNone/>
                      </a:pPr>
                      <a:endParaRPr lang="de-CH" sz="140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dirty="0"/>
                        <a:t>Participants: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dirty="0"/>
                        <a:t>Nombre de nations: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dirty="0"/>
                        <a:t>Nombre total d’équipes/d’athlètes:</a:t>
                      </a:r>
                      <a:br>
                        <a:rPr lang="fr-CH" sz="1400" dirty="0"/>
                      </a:br>
                      <a:r>
                        <a:rPr lang="fr-CH" sz="1400" dirty="0"/>
                        <a:t>Nombre total d’équipes/d’athlètes handicapé(e)s: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dirty="0"/>
                        <a:t>Nombre total d’auxiliaires: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dirty="0"/>
                        <a:t>Nombre d’auxiliaires handicapé(e)s (tandem d’auxiliaires):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dirty="0"/>
                        <a:t>Nombre de spectateurs: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0759000"/>
                  </a:ext>
                </a:extLst>
              </a:tr>
              <a:tr h="2008245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2200" b="1"/>
                        <a:t>Aspect inclusif de la manifestation de grande envergure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CH" sz="2200" b="0"/>
                        <a:t>A: pour les athlètes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CH" sz="2200" b="0"/>
                        <a:t>B: pour les spectateurs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dirty="0"/>
                        <a:t>A: XXX</a:t>
                      </a:r>
                    </a:p>
                    <a:p>
                      <a:pPr marL="0" indent="0" algn="l" rtl="0">
                        <a:buFont typeface="Arial" panose="020B0604020202020204" pitchFamily="34" charset="0"/>
                        <a:buNone/>
                      </a:pPr>
                      <a:endParaRPr lang="de-CH" sz="1400" dirty="0"/>
                    </a:p>
                    <a:p>
                      <a:pPr marL="0" indent="0" algn="l" rtl="0">
                        <a:buFont typeface="Arial" panose="020B0604020202020204" pitchFamily="34" charset="0"/>
                        <a:buNone/>
                      </a:pPr>
                      <a:endParaRPr lang="de-CH" sz="1400" dirty="0"/>
                    </a:p>
                    <a:p>
                      <a:pPr marL="0" indent="0" algn="l" rtl="0">
                        <a:buFont typeface="Arial" panose="020B0604020202020204" pitchFamily="34" charset="0"/>
                        <a:buNone/>
                      </a:pPr>
                      <a:endParaRPr lang="de-CH" sz="140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dirty="0"/>
                        <a:t>B: XXX</a:t>
                      </a:r>
                    </a:p>
                    <a:p>
                      <a:pPr marL="0" indent="0" algn="l" rtl="0">
                        <a:buFont typeface="Arial" panose="020B0604020202020204" pitchFamily="34" charset="0"/>
                        <a:buNone/>
                      </a:pPr>
                      <a:endParaRPr lang="de-CH" sz="1400" dirty="0"/>
                    </a:p>
                    <a:p>
                      <a:pPr marL="0" indent="0" algn="l" rtl="0">
                        <a:buFont typeface="Arial" panose="020B0604020202020204" pitchFamily="34" charset="0"/>
                        <a:buNone/>
                      </a:pPr>
                      <a:endParaRPr lang="de-CH" sz="1400" dirty="0"/>
                    </a:p>
                    <a:p>
                      <a:pPr marL="0" indent="0" algn="l" rtl="0">
                        <a:buFont typeface="Arial" panose="020B0604020202020204" pitchFamily="34" charset="0"/>
                        <a:buNone/>
                      </a:pPr>
                      <a:endParaRPr lang="de-CH" sz="1400" dirty="0"/>
                    </a:p>
                    <a:p>
                      <a:pPr marL="0" indent="0" algn="l" rtl="0">
                        <a:buFont typeface="Arial" panose="020B0604020202020204" pitchFamily="34" charset="0"/>
                        <a:buNone/>
                      </a:pPr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6459968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3" y="93752"/>
            <a:ext cx="10014717" cy="1090740"/>
          </a:xfrm>
        </p:spPr>
        <p:txBody>
          <a:bodyPr/>
          <a:lstStyle/>
          <a:p>
            <a:r>
              <a:rPr lang="fr-CH" dirty="0"/>
              <a:t>Organisation de projet manifestation de</a:t>
            </a:r>
            <a:br>
              <a:rPr lang="fr-CH" dirty="0"/>
            </a:br>
            <a:r>
              <a:rPr lang="fr-CH" dirty="0"/>
              <a:t>grande envergure avec inclusion</a:t>
            </a:r>
          </a:p>
        </p:txBody>
      </p:sp>
    </p:spTree>
    <p:extLst>
      <p:ext uri="{BB962C8B-B14F-4D97-AF65-F5344CB8AC3E}">
        <p14:creationId xmlns:p14="http://schemas.microsoft.com/office/powerpoint/2010/main" val="2798543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3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161538951"/>
              </p:ext>
            </p:extLst>
          </p:nvPr>
        </p:nvGraphicFramePr>
        <p:xfrm>
          <a:off x="390522" y="1184491"/>
          <a:ext cx="11621723" cy="5323602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4868580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6753143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7529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2200" dirty="0"/>
                        <a:t>Compétence pour l’inclusion au niveau du comité directeur de la fédération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400" b="1"/>
                        <a:t>Membre du comité directeur: </a:t>
                      </a:r>
                      <a:r>
                        <a:rPr lang="fr-CH" sz="1400"/>
                        <a:t>Prénom, nom, courriel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H" sz="1400"/>
                        <a:t>XXX</a:t>
                      </a:r>
                    </a:p>
                    <a:p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184616"/>
                  </a:ext>
                </a:extLst>
              </a:tr>
              <a:tr h="1409729">
                <a:tc>
                  <a:txBody>
                    <a:bodyPr/>
                    <a:lstStyle/>
                    <a:p>
                      <a:r>
                        <a:rPr lang="fr-CH" sz="2200"/>
                        <a:t>Chef(fe) de projet Inclusion (CPI)</a:t>
                      </a:r>
                      <a:r>
                        <a:rPr lang="fr-CH" sz="2200" b="0"/>
                        <a:t> 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2200" b="0"/>
                        <a:t>Le cas échéant, tandem CPI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2200" b="0"/>
                        <a:t>(un(e) CPI présentant un handicap et </a:t>
                      </a:r>
                      <a:br>
                        <a:rPr lang="fr-CH" sz="2200" b="0"/>
                      </a:br>
                      <a:r>
                        <a:rPr lang="fr-CH" sz="2200" b="0"/>
                        <a:t>un(e) CPI ne présentant pas de handicap)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1" dirty="0"/>
                        <a:t>CPI: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Prénom, nom, fonction, adresse, téléphone, courriel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XXX   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1" dirty="0"/>
                        <a:t>Tandem CPI: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Prénom, nom, fonction, adresse, téléphone, courriel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XXX                                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  <a:tr h="3129042">
                <a:tc>
                  <a:txBody>
                    <a:bodyPr/>
                    <a:lstStyle/>
                    <a:p>
                      <a:r>
                        <a:rPr lang="fr-CH" sz="2200"/>
                        <a:t>Equipe de projet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CH" sz="2200" b="0"/>
                        <a:t>Membres de l’équipe</a:t>
                      </a:r>
                      <a:br>
                        <a:rPr lang="fr-CH" sz="2200" b="0"/>
                      </a:br>
                      <a:r>
                        <a:rPr lang="fr-CH" sz="2200" b="0"/>
                        <a:t>- internes à la fédération</a:t>
                      </a:r>
                      <a:br>
                        <a:rPr lang="fr-CH" sz="2200" b="0"/>
                      </a:br>
                      <a:r>
                        <a:rPr lang="fr-CH" sz="2200" b="0"/>
                        <a:t>- externes à la fédération</a:t>
                      </a:r>
                    </a:p>
                    <a:p>
                      <a:pPr marL="342900" indent="-342900" algn="l" rtl="0">
                        <a:buFont typeface="Arial" panose="020B0604020202020204" pitchFamily="34" charset="0"/>
                        <a:buChar char="•"/>
                      </a:pPr>
                      <a:endParaRPr lang="de-CH" sz="2200" b="0" dirty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CH" sz="2200" b="0"/>
                        <a:t>Coopération éventuelle avec une autre fédération sportive</a:t>
                      </a:r>
                      <a:br>
                        <a:rPr lang="fr-CH" sz="2200" b="0"/>
                      </a:br>
                      <a:endParaRPr lang="fr-CH" sz="2200" b="0"/>
                    </a:p>
                    <a:p>
                      <a:pPr marL="0" indent="0" algn="l" rtl="0">
                        <a:buFont typeface="Arial" panose="020B0604020202020204" pitchFamily="34" charset="0"/>
                        <a:buNone/>
                      </a:pPr>
                      <a:endParaRPr lang="de-CH" sz="2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REMARQUE: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L’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intégration des personnes handicapées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est un critère élémentaire de l’inclusion vécue. Il est souhaitable d’intégrer les personnes handicapées 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dans l’équipe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à partir de ce niveau, voire de leur confier la fonction de 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CPI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, seul(e) ou en 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tandem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r>
                        <a:rPr lang="fr-CH" sz="1400" dirty="0"/>
                        <a:t>Prénom, nom, courriel des personnes impliquées (association régionale, club, entraîneurs, collaborateurs d’autres fédérations sportives, etc.)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dirty="0"/>
                        <a:t>Membres de l’équipe de projet Fédération: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H" sz="1400" dirty="0"/>
                        <a:t>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H" sz="1400" dirty="0"/>
                        <a:t>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H" sz="1400" dirty="0"/>
                        <a:t>XXX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400" dirty="0"/>
                        <a:t>Membres de l’équipe de projet, organisateurs, évent. cantons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H" sz="1400" dirty="0"/>
                        <a:t>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H" sz="1400" dirty="0"/>
                        <a:t>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H" sz="1400" dirty="0"/>
                        <a:t>Coopération éventuelle avec une autre fédération sportive: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fr-CH" sz="1400" dirty="0"/>
                        <a:t>XXX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011317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3" y="126124"/>
            <a:ext cx="10219669" cy="1058367"/>
          </a:xfrm>
        </p:spPr>
        <p:txBody>
          <a:bodyPr/>
          <a:lstStyle/>
          <a:p>
            <a:r>
              <a:rPr lang="fr-CH" dirty="0"/>
              <a:t>Organisation de projet manifestation de</a:t>
            </a:r>
            <a:br>
              <a:rPr lang="fr-CH" dirty="0"/>
            </a:br>
            <a:r>
              <a:rPr lang="fr-CH" dirty="0"/>
              <a:t>grande envergure avec inclusion</a:t>
            </a:r>
          </a:p>
        </p:txBody>
      </p:sp>
    </p:spTree>
    <p:extLst>
      <p:ext uri="{BB962C8B-B14F-4D97-AF65-F5344CB8AC3E}">
        <p14:creationId xmlns:p14="http://schemas.microsoft.com/office/powerpoint/2010/main" val="1266945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4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805357289"/>
              </p:ext>
            </p:extLst>
          </p:nvPr>
        </p:nvGraphicFramePr>
        <p:xfrm>
          <a:off x="363682" y="1476376"/>
          <a:ext cx="11447318" cy="5025077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4164073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7283245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23768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2200" dirty="0"/>
                        <a:t>Institutions impliquées </a:t>
                      </a:r>
                      <a:br>
                        <a:rPr lang="fr-CH" sz="2200" dirty="0"/>
                      </a:br>
                      <a:r>
                        <a:rPr lang="fr-CH" sz="2200" b="0" dirty="0"/>
                        <a:t>p. ex. fédérations sportives pour personnes handicapées, organisations pour personnes handicapées, associations régionales, clubs de sport, cantons, villes, communes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400"/>
                        <a:t>Organisation, prénom, nom, adresse, téléphone, courriel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400"/>
                        <a:t>XXX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400"/>
                        <a:t>XXX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400"/>
                        <a:t>XXX</a:t>
                      </a:r>
                    </a:p>
                    <a:p>
                      <a:pPr marL="285750" indent="-285750" algn="l" rtl="0">
                        <a:buFont typeface="Arial" panose="020B0604020202020204" pitchFamily="34" charset="0"/>
                        <a:buChar char="•"/>
                      </a:pPr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  <a:tr h="25866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2200" dirty="0"/>
                        <a:t>Accords de coopération existants portant sur l’inclusion, </a:t>
                      </a:r>
                      <a:r>
                        <a:rPr lang="fr-CH" sz="2200" b="0" dirty="0"/>
                        <a:t>p. ex. avec les fédérations sportives pour personnes handicapées, les organisations pour personnes handicapées / les partenaires de la fédération (voir ci-dessus)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>
                          <a:solidFill>
                            <a:schemeClr val="tx1"/>
                          </a:solidFill>
                        </a:rPr>
                        <a:t>Nom: </a:t>
                      </a:r>
                      <a:br>
                        <a:rPr lang="fr-CH" sz="1800" dirty="0">
                          <a:solidFill>
                            <a:schemeClr val="tx1"/>
                          </a:solidFill>
                        </a:rPr>
                      </a:br>
                      <a:r>
                        <a:rPr lang="fr-CH" sz="1800" dirty="0">
                          <a:solidFill>
                            <a:schemeClr val="tx1"/>
                          </a:solidFill>
                        </a:rPr>
                        <a:t>Validité de l’accord (date du - au)</a:t>
                      </a:r>
                    </a:p>
                    <a:p>
                      <a:r>
                        <a:rPr lang="fr-CH" sz="1800" dirty="0">
                          <a:solidFill>
                            <a:schemeClr val="tx1"/>
                          </a:solidFill>
                        </a:rPr>
                        <a:t>Contenu: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477441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3" y="250723"/>
            <a:ext cx="10095579" cy="1037329"/>
          </a:xfrm>
        </p:spPr>
        <p:txBody>
          <a:bodyPr/>
          <a:lstStyle/>
          <a:p>
            <a:r>
              <a:rPr lang="fr-CH" dirty="0"/>
              <a:t>Organisation de projet manifestation de</a:t>
            </a:r>
            <a:br>
              <a:rPr lang="fr-CH" dirty="0"/>
            </a:br>
            <a:r>
              <a:rPr lang="fr-CH" dirty="0"/>
              <a:t>grande envergure avec inclusion </a:t>
            </a:r>
          </a:p>
        </p:txBody>
      </p:sp>
    </p:spTree>
    <p:extLst>
      <p:ext uri="{BB962C8B-B14F-4D97-AF65-F5344CB8AC3E}">
        <p14:creationId xmlns:p14="http://schemas.microsoft.com/office/powerpoint/2010/main" val="2108332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5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065105606"/>
              </p:ext>
            </p:extLst>
          </p:nvPr>
        </p:nvGraphicFramePr>
        <p:xfrm>
          <a:off x="381000" y="1476375"/>
          <a:ext cx="11430000" cy="4873400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770784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7659216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4873400">
                <a:tc>
                  <a:txBody>
                    <a:bodyPr/>
                    <a:lstStyle/>
                    <a:p>
                      <a:r>
                        <a:rPr lang="fr-CH" sz="2200"/>
                        <a:t>Si la demande s’appuie sur une manifestation de grande envergure inclusive/un événement inclusif existant(e):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CH" sz="2200"/>
                        <a:t>Manifestation de grande envergure/événement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CH" sz="2200"/>
                        <a:t>Contenu de projet inclusif existant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CH" sz="2200"/>
                        <a:t>Nouveau contenu de projet inclusif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anose="020B0604020202020204" pitchFamily="34" charset="0"/>
                        <a:buChar char="•"/>
                      </a:pPr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011317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Organisation du projet</a:t>
            </a:r>
          </a:p>
        </p:txBody>
      </p:sp>
    </p:spTree>
    <p:extLst>
      <p:ext uri="{BB962C8B-B14F-4D97-AF65-F5344CB8AC3E}">
        <p14:creationId xmlns:p14="http://schemas.microsoft.com/office/powerpoint/2010/main" val="3649421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6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516206108"/>
              </p:ext>
            </p:extLst>
          </p:nvPr>
        </p:nvGraphicFramePr>
        <p:xfrm>
          <a:off x="385762" y="1563076"/>
          <a:ext cx="11420476" cy="4668591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797910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7622566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4668591">
                <a:tc>
                  <a:txBody>
                    <a:bodyPr/>
                    <a:lstStyle/>
                    <a:p>
                      <a:r>
                        <a:rPr lang="fr-CH" sz="2200"/>
                        <a:t>Le projet poursuit-il des </a:t>
                      </a:r>
                      <a:r>
                        <a:rPr lang="fr-CH" sz="2200" b="1"/>
                        <a:t>OBJECTIFS</a:t>
                      </a:r>
                      <a:r>
                        <a:rPr lang="fr-CH" sz="2200"/>
                        <a:t>?</a:t>
                      </a:r>
                    </a:p>
                    <a:p>
                      <a:r>
                        <a:rPr lang="fr-CH" sz="2200" b="0"/>
                        <a:t>p. ex. </a:t>
                      </a:r>
                      <a:br>
                        <a:rPr lang="fr-CH" sz="2200" b="0"/>
                      </a:br>
                      <a:r>
                        <a:rPr lang="fr-CH" sz="2200" b="0"/>
                        <a:t>planification des futures manifestations de grande envergure inclusives, nouveaux formats de sport inclusif (nouveaux événements, ligue), </a:t>
                      </a:r>
                      <a:br>
                        <a:rPr lang="fr-CH" sz="2200" b="0"/>
                      </a:br>
                      <a:r>
                        <a:rPr lang="fr-CH" sz="2200" b="0"/>
                        <a:t>développement de la fédération,</a:t>
                      </a:r>
                      <a:br>
                        <a:rPr lang="fr-CH" sz="2200" b="0"/>
                      </a:br>
                      <a:r>
                        <a:rPr lang="fr-CH" sz="2200" b="0"/>
                        <a:t>projets interfédérations, sponsoring, structure des membres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5"/>
            <a:ext cx="10313988" cy="779827"/>
          </a:xfrm>
        </p:spPr>
        <p:txBody>
          <a:bodyPr/>
          <a:lstStyle/>
          <a:p>
            <a:r>
              <a:rPr lang="fr-CH"/>
              <a:t>Objectif(s) visé(s) avec/grâce à l’inclusion</a:t>
            </a:r>
          </a:p>
        </p:txBody>
      </p:sp>
    </p:spTree>
    <p:extLst>
      <p:ext uri="{BB962C8B-B14F-4D97-AF65-F5344CB8AC3E}">
        <p14:creationId xmlns:p14="http://schemas.microsoft.com/office/powerpoint/2010/main" val="3651576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917BCC-E36A-4E07-9FC0-575C0351CF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7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6FDB69E6-1314-4144-A8B0-2CFF800D411F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546939039"/>
              </p:ext>
            </p:extLst>
          </p:nvPr>
        </p:nvGraphicFramePr>
        <p:xfrm>
          <a:off x="399330" y="1607575"/>
          <a:ext cx="11430000" cy="47854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33395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2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Brève description de la manifestation de grande envergure inclusive: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fr-CH" sz="16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Situation de départ</a:t>
                      </a:r>
                      <a:r>
                        <a:rPr kumimoji="0" lang="fr-CH" sz="160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kumimoji="0" lang="fr-CH" sz="16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(manifestation de grande envergure, le pourquoi des aspects inclusifs, les expériences d’événements inclusifs et les mesures prises jusqu’à présent)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fr-CH" sz="16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Objectif</a:t>
                      </a:r>
                      <a:r>
                        <a:rPr kumimoji="0" lang="fr-CH" sz="160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kumimoji="0" lang="fr-CH" sz="16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 la mise en œuvre de la manifestation de grande envergure inclusive (y compris les éventuels défis) </a:t>
                      </a:r>
                      <a:r>
                        <a:rPr kumimoji="0" lang="fr-CH" sz="160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Description de l’</a:t>
                      </a:r>
                      <a:r>
                        <a:rPr kumimoji="0" lang="fr-CH" sz="16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aspect inclusif de la manifestation de grande envergure</a:t>
                      </a:r>
                      <a:r>
                        <a:rPr kumimoji="0" lang="fr-CH" sz="160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kumimoji="0" lang="fr-CH" sz="16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(participants/spectateurs; où et comment l’inclusion a-t-elle lieu? Référence au type de handicap, sport de masse/sport de performance, nombre probable de participants issus de quels clubs, si déjà connu, </a:t>
                      </a:r>
                      <a:r>
                        <a:rPr kumimoji="0" lang="fr-CH" sz="16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intégration de personnes handicapées</a:t>
                      </a:r>
                      <a:r>
                        <a:rPr kumimoji="0" lang="fr-CH" sz="160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</a:t>
                      </a:r>
                      <a:r>
                        <a:rPr kumimoji="0" lang="fr-CH" sz="16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 clubs de sport pour personnes handicapées et de sport classique dans le projet)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fr-CH" sz="160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Description de la </a:t>
                      </a:r>
                      <a:r>
                        <a:rPr kumimoji="0" lang="fr-CH" sz="16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procédure</a:t>
                      </a:r>
                      <a:r>
                        <a:rPr kumimoji="0" lang="fr-CH" sz="160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 et des </a:t>
                      </a:r>
                      <a:r>
                        <a:rPr kumimoji="0" lang="fr-CH" sz="16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étapes (rôle actif de la fédération, implication des personnes handicapées, sensibilisation et formation des personnes impliquées et intéressées)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fr-CH" sz="16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Développement de compétences internes à la fédération en matière d’inclusion</a:t>
                      </a:r>
                      <a:r>
                        <a:rPr kumimoji="0" lang="fr-CH" sz="160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kumimoji="0" lang="fr-CH" sz="16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(au sein de la fédération, dans les clubs, chez les organisateurs, dans les institutions participantes/intéressées, éventuellement au niveau </a:t>
                      </a:r>
                      <a:r>
                        <a:rPr kumimoji="0" lang="fr-CH" sz="16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interfédérations</a:t>
                      </a:r>
                      <a:r>
                        <a:rPr kumimoji="0" lang="fr-CH" sz="16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fr-CH" sz="16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Implication éventuelle des cantons (interlocuteurs cantonaux pour l’inclusion dans le sport) et des réseaux d’inclusion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AutoNum type="arabicPeriod"/>
                      </a:pPr>
                      <a:r>
                        <a:rPr lang="fr-CH" sz="16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Communication (marketing/RP)</a:t>
                      </a:r>
                      <a:r>
                        <a:rPr lang="fr-CH" sz="160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fr-CH" sz="16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interne et externe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  <a:tr h="1445847">
                <a:tc>
                  <a:txBody>
                    <a:bodyPr/>
                    <a:lstStyle/>
                    <a:p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157133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3042471B-88A6-4577-9B90-CE5E69574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5"/>
            <a:ext cx="9881940" cy="779827"/>
          </a:xfrm>
        </p:spPr>
        <p:txBody>
          <a:bodyPr/>
          <a:lstStyle/>
          <a:p>
            <a:r>
              <a:rPr lang="fr-CH" dirty="0"/>
              <a:t>Description du projet manifestation de</a:t>
            </a:r>
            <a:br>
              <a:rPr lang="fr-CH" dirty="0"/>
            </a:br>
            <a:r>
              <a:rPr lang="fr-CH" dirty="0"/>
              <a:t>grande envergure avec inclusion</a:t>
            </a:r>
          </a:p>
        </p:txBody>
      </p:sp>
    </p:spTree>
    <p:extLst>
      <p:ext uri="{BB962C8B-B14F-4D97-AF65-F5344CB8AC3E}">
        <p14:creationId xmlns:p14="http://schemas.microsoft.com/office/powerpoint/2010/main" val="3471928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7676A12-2EB4-48C5-AC9F-F34EF2FC08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8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3CA75769-723E-4CFB-A5BD-561325EB72D7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96978466"/>
              </p:ext>
            </p:extLst>
          </p:nvPr>
        </p:nvGraphicFramePr>
        <p:xfrm>
          <a:off x="381000" y="1586523"/>
          <a:ext cx="11430000" cy="480908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208766219"/>
                    </a:ext>
                  </a:extLst>
                </a:gridCol>
              </a:tblGrid>
              <a:tr h="419182">
                <a:tc>
                  <a:txBody>
                    <a:bodyPr/>
                    <a:lstStyle/>
                    <a:p>
                      <a:pPr marL="0" indent="0">
                        <a:lnSpc>
                          <a:spcPct val="120000"/>
                        </a:lnSpc>
                        <a:buFont typeface="Symbol" panose="05050102010706020507" pitchFamily="18" charset="2"/>
                        <a:buNone/>
                      </a:pPr>
                      <a:r>
                        <a:rPr lang="fr-CH" sz="1800" b="0">
                          <a:solidFill>
                            <a:schemeClr val="bg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Suite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226979"/>
                  </a:ext>
                </a:extLst>
              </a:tr>
              <a:tr h="4389899"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53719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F0ED733B-4EF3-4DC5-97AD-4FC185A85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5"/>
            <a:ext cx="10025956" cy="688528"/>
          </a:xfrm>
        </p:spPr>
        <p:txBody>
          <a:bodyPr/>
          <a:lstStyle/>
          <a:p>
            <a:r>
              <a:rPr lang="fr-CH" dirty="0"/>
              <a:t>Description du projet manifestation de</a:t>
            </a:r>
            <a:br>
              <a:rPr lang="fr-CH" dirty="0"/>
            </a:br>
            <a:r>
              <a:rPr lang="fr-CH" dirty="0"/>
              <a:t>grande envergure avec inclusion</a:t>
            </a:r>
          </a:p>
        </p:txBody>
      </p:sp>
    </p:spTree>
    <p:extLst>
      <p:ext uri="{BB962C8B-B14F-4D97-AF65-F5344CB8AC3E}">
        <p14:creationId xmlns:p14="http://schemas.microsoft.com/office/powerpoint/2010/main" val="1492108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9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916812150"/>
              </p:ext>
            </p:extLst>
          </p:nvPr>
        </p:nvGraphicFramePr>
        <p:xfrm>
          <a:off x="390522" y="1227014"/>
          <a:ext cx="11420477" cy="5181600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4164293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7256184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1316406">
                <a:tc>
                  <a:txBody>
                    <a:bodyPr/>
                    <a:lstStyle/>
                    <a:p>
                      <a:r>
                        <a:rPr lang="fr-CH" sz="2000" b="0" dirty="0"/>
                        <a:t>Quelle est l’</a:t>
                      </a:r>
                      <a:r>
                        <a:rPr lang="fr-CH" sz="2000" b="1" dirty="0"/>
                        <a:t>importance</a:t>
                      </a:r>
                      <a:r>
                        <a:rPr lang="fr-CH" sz="2000" b="0" dirty="0"/>
                        <a:t> de l’inclusion dans la fédération?</a:t>
                      </a:r>
                    </a:p>
                    <a:p>
                      <a:r>
                        <a:rPr lang="fr-CH" sz="2000" b="0" dirty="0"/>
                        <a:t>Dans le sport de masse (SM)?</a:t>
                      </a:r>
                    </a:p>
                    <a:p>
                      <a:r>
                        <a:rPr lang="fr-CH" sz="2000" b="0" dirty="0"/>
                        <a:t>Dans le sport de performance (SP)?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  <a:tr h="1932597">
                <a:tc>
                  <a:txBody>
                    <a:bodyPr/>
                    <a:lstStyle/>
                    <a:p>
                      <a:r>
                        <a:rPr lang="fr-CH" sz="2000" b="0" dirty="0"/>
                        <a:t>Quels </a:t>
                      </a:r>
                      <a:r>
                        <a:rPr lang="fr-CH" sz="2000" b="1" dirty="0"/>
                        <a:t>avantages</a:t>
                      </a:r>
                      <a:r>
                        <a:rPr lang="fr-CH" sz="2000" b="0" dirty="0"/>
                        <a:t> la fédération attend-elle de l’inclusion lors de manifestations de grande envergure?</a:t>
                      </a:r>
                    </a:p>
                    <a:p>
                      <a:r>
                        <a:rPr lang="fr-CH" sz="2000" dirty="0"/>
                        <a:t>Quel est l’</a:t>
                      </a:r>
                      <a:r>
                        <a:rPr lang="fr-CH" sz="2000" b="1" dirty="0"/>
                        <a:t>impact</a:t>
                      </a:r>
                      <a:r>
                        <a:rPr lang="fr-CH" sz="2000" dirty="0"/>
                        <a:t> attendu de la manifestation?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011317"/>
                  </a:ext>
                </a:extLst>
              </a:tr>
              <a:tr h="1932597">
                <a:tc>
                  <a:txBody>
                    <a:bodyPr/>
                    <a:lstStyle/>
                    <a:p>
                      <a:r>
                        <a:rPr lang="fr-CH" sz="2000" dirty="0"/>
                        <a:t>Comment le </a:t>
                      </a:r>
                      <a:r>
                        <a:rPr lang="fr-CH" sz="2000" b="1" dirty="0"/>
                        <a:t>développement durable</a:t>
                      </a:r>
                      <a:r>
                        <a:rPr lang="fr-CH" sz="2000" dirty="0"/>
                        <a:t> et le </a:t>
                      </a:r>
                      <a:r>
                        <a:rPr lang="fr-CH" sz="2000" b="1" dirty="0"/>
                        <a:t>transfert de connaissances</a:t>
                      </a:r>
                      <a:r>
                        <a:rPr lang="fr-CH" sz="2000" dirty="0"/>
                        <a:t> sont-ils </a:t>
                      </a:r>
                      <a:r>
                        <a:rPr lang="fr-CH" sz="2000" b="1" dirty="0"/>
                        <a:t>assurés</a:t>
                      </a:r>
                      <a:r>
                        <a:rPr lang="fr-CH" sz="2000" dirty="0"/>
                        <a:t> au sein de la fédération?</a:t>
                      </a:r>
                    </a:p>
                    <a:p>
                      <a:r>
                        <a:rPr lang="fr-CH" sz="2000" b="0" dirty="0"/>
                        <a:t>Quelle sera la suite du programme après 2026?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477441"/>
                  </a:ext>
                </a:extLst>
              </a:tr>
            </a:tbl>
          </a:graphicData>
        </a:graphic>
      </p:graphicFrame>
      <p:sp>
        <p:nvSpPr>
          <p:cNvPr id="8" name="Titel 3">
            <a:extLst>
              <a:ext uri="{FF2B5EF4-FFF2-40B4-BE49-F238E27FC236}">
                <a16:creationId xmlns:a16="http://schemas.microsoft.com/office/drawing/2014/main" id="{88AC77AF-EA39-87E0-B5DB-34193AC0F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2" y="502728"/>
            <a:ext cx="10154573" cy="729784"/>
          </a:xfrm>
        </p:spPr>
        <p:txBody>
          <a:bodyPr/>
          <a:lstStyle/>
          <a:p>
            <a:r>
              <a:rPr lang="fr-CH" sz="3600" dirty="0"/>
              <a:t>Pertinence, opportunités et développement durable </a:t>
            </a:r>
          </a:p>
        </p:txBody>
      </p:sp>
    </p:spTree>
    <p:extLst>
      <p:ext uri="{BB962C8B-B14F-4D97-AF65-F5344CB8AC3E}">
        <p14:creationId xmlns:p14="http://schemas.microsoft.com/office/powerpoint/2010/main" val="4035612240"/>
      </p:ext>
    </p:extLst>
  </p:cSld>
  <p:clrMapOvr>
    <a:masterClrMapping/>
  </p:clrMapOvr>
</p:sld>
</file>

<file path=ppt/theme/theme1.xml><?xml version="1.0" encoding="utf-8"?>
<a:theme xmlns:a="http://schemas.openxmlformats.org/drawingml/2006/main" name="Swiss Olympic Titelfolien">
  <a:themeElements>
    <a:clrScheme name="Swiss Olympic">
      <a:dk1>
        <a:sysClr val="windowText" lastClr="000000"/>
      </a:dk1>
      <a:lt1>
        <a:srgbClr val="FFFFFF"/>
      </a:lt1>
      <a:dk2>
        <a:srgbClr val="6DA56D"/>
      </a:dk2>
      <a:lt2>
        <a:srgbClr val="EB9993"/>
      </a:lt2>
      <a:accent1>
        <a:srgbClr val="F3C400"/>
      </a:accent1>
      <a:accent2>
        <a:srgbClr val="00A651"/>
      </a:accent2>
      <a:accent3>
        <a:srgbClr val="0081C8"/>
      </a:accent3>
      <a:accent4>
        <a:srgbClr val="E2001A"/>
      </a:accent4>
      <a:accent5>
        <a:srgbClr val="FFE772"/>
      </a:accent5>
      <a:accent6>
        <a:srgbClr val="93C7A2"/>
      </a:accent6>
      <a:hlink>
        <a:srgbClr val="0082C9"/>
      </a:hlink>
      <a:folHlink>
        <a:srgbClr val="E61F2A"/>
      </a:folHlink>
    </a:clrScheme>
    <a:fontScheme name="Swiss Olympic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wissOlympic_V1.potx" id="{2A6EEF45-E851-41B7-B2B8-E63B2AAF28EA}" vid="{8831D702-0CD8-45EC-BE7A-2569ABCBFA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5d6a3ce-1f40-4f78-afc4-8905ef712d4b">
      <Terms xmlns="http://schemas.microsoft.com/office/infopath/2007/PartnerControls"/>
    </lcf76f155ced4ddcb4097134ff3c332f>
    <TaxCatchAll xmlns="cf7c68d9-d2e3-44f0-8327-8897894d0bb9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D83B8BB25976C4B9B879F57A49CD3A0" ma:contentTypeVersion="14" ma:contentTypeDescription="Ein neues Dokument erstellen." ma:contentTypeScope="" ma:versionID="1c392ac1e2a35d60a9e986add13d9cd4">
  <xsd:schema xmlns:xsd="http://www.w3.org/2001/XMLSchema" xmlns:xs="http://www.w3.org/2001/XMLSchema" xmlns:p="http://schemas.microsoft.com/office/2006/metadata/properties" xmlns:ns2="75d6a3ce-1f40-4f78-afc4-8905ef712d4b" xmlns:ns3="cf7c68d9-d2e3-44f0-8327-8897894d0bb9" targetNamespace="http://schemas.microsoft.com/office/2006/metadata/properties" ma:root="true" ma:fieldsID="822116e8271783ce0ff4c5ec856ba8e6" ns2:_="" ns3:_="">
    <xsd:import namespace="75d6a3ce-1f40-4f78-afc4-8905ef712d4b"/>
    <xsd:import namespace="cf7c68d9-d2e3-44f0-8327-8897894d0b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d6a3ce-1f40-4f78-afc4-8905ef712d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Bildmarkierungen" ma:readOnly="false" ma:fieldId="{5cf76f15-5ced-4ddc-b409-7134ff3c332f}" ma:taxonomyMulti="true" ma:sspId="75b9de59-ab2f-400c-94bf-386b782e413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7c68d9-d2e3-44f0-8327-8897894d0bb9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6586606a-f5a2-4234-a3cc-8c03b15b738d}" ma:internalName="TaxCatchAll" ma:showField="CatchAllData" ma:web="cf7c68d9-d2e3-44f0-8327-8897894d0b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F99C90-A792-4CDC-9ED2-05AC67B96B0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A7CE063-F7D4-4D4A-8B74-F89105F0EACC}">
  <ds:schemaRefs>
    <ds:schemaRef ds:uri="75d6a3ce-1f40-4f78-afc4-8905ef712d4b"/>
    <ds:schemaRef ds:uri="82abb6e0-92ce-417d-991d-34ae56671f99"/>
    <ds:schemaRef ds:uri="cf7c68d9-d2e3-44f0-8327-8897894d0bb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6213DCC-F442-4D8C-98FB-F74201BAF3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d6a3ce-1f40-4f78-afc4-8905ef712d4b"/>
    <ds:schemaRef ds:uri="cf7c68d9-d2e3-44f0-8327-8897894d0b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989</Words>
  <Application>Microsoft Office PowerPoint</Application>
  <PresentationFormat>Breitbild</PresentationFormat>
  <Paragraphs>114</Paragraphs>
  <Slides>12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Arial</vt:lpstr>
      <vt:lpstr>Calibri</vt:lpstr>
      <vt:lpstr>Symbol</vt:lpstr>
      <vt:lpstr>Swiss Olympic Titelfolien</vt:lpstr>
      <vt:lpstr>PowerPoint-Präsentation</vt:lpstr>
      <vt:lpstr>Organisation de projet manifestation de grande envergure avec inclusion</vt:lpstr>
      <vt:lpstr>Organisation de projet manifestation de grande envergure avec inclusion</vt:lpstr>
      <vt:lpstr>Organisation de projet manifestation de grande envergure avec inclusion </vt:lpstr>
      <vt:lpstr>Organisation du projet</vt:lpstr>
      <vt:lpstr>Objectif(s) visé(s) avec/grâce à l’inclusion</vt:lpstr>
      <vt:lpstr>Description du projet manifestation de grande envergure avec inclusion</vt:lpstr>
      <vt:lpstr>Description du projet manifestation de grande envergure avec inclusion</vt:lpstr>
      <vt:lpstr>Pertinence, opportunités et développement durable </vt:lpstr>
      <vt:lpstr>Planification des échéances </vt:lpstr>
      <vt:lpstr>Coûts et financement</vt:lpstr>
      <vt:lpstr>Diapositive de sauvegarde pour contenus supplémentaires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Geboltsberger Sarah</dc:creator>
  <cp:lastModifiedBy>Ochsner Tobias</cp:lastModifiedBy>
  <cp:revision>8</cp:revision>
  <dcterms:created xsi:type="dcterms:W3CDTF">2020-02-13T07:53:42Z</dcterms:created>
  <dcterms:modified xsi:type="dcterms:W3CDTF">2024-04-29T11:42:12Z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0x010100AD83B8BB25976C4B9B879F57A49CD3A0</vt:lpwstr>
  </property>
  <property fmtid="{D5CDD505-2E9C-101B-9397-08002B2CF9AE}" pid="3" name="_dlc_DocIdItemGuid">
    <vt:lpwstr>0ce7279a-6ded-4d1f-9978-1f1a1fb0aa4c</vt:lpwstr>
  </property>
  <property fmtid="{D5CDD505-2E9C-101B-9397-08002B2CF9AE}" pid="4" name="MediaServiceImageTags">
    <vt:lpwstr/>
  </property>
</Properties>
</file>