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4"/>
  </p:sldMasterIdLst>
  <p:notesMasterIdLst>
    <p:notesMasterId r:id="rId12"/>
  </p:notesMasterIdLst>
  <p:handoutMasterIdLst>
    <p:handoutMasterId r:id="rId13"/>
  </p:handoutMasterIdLst>
  <p:sldIdLst>
    <p:sldId id="292" r:id="rId5"/>
    <p:sldId id="286" r:id="rId6"/>
    <p:sldId id="287" r:id="rId7"/>
    <p:sldId id="285" r:id="rId8"/>
    <p:sldId id="288" r:id="rId9"/>
    <p:sldId id="290" r:id="rId10"/>
    <p:sldId id="291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651"/>
    <a:srgbClr val="F3C400"/>
    <a:srgbClr val="E61F2A"/>
    <a:srgbClr val="0082C9"/>
    <a:srgbClr val="009856"/>
    <a:srgbClr val="FDC4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32DC4B-F681-4D34-BE99-32F4BC9566C4}" v="61" dt="2024-10-10T09:41:06.6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3" autoAdjust="0"/>
    <p:restoredTop sz="95995" autoAdjust="0"/>
  </p:normalViewPr>
  <p:slideViewPr>
    <p:cSldViewPr showGuides="1">
      <p:cViewPr varScale="1">
        <p:scale>
          <a:sx n="99" d="100"/>
          <a:sy n="99" d="100"/>
        </p:scale>
        <p:origin x="78" y="20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2721" y="3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40C3BEF9-5582-4930-F36A-87380031C44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41D87DA-8DB4-4216-28F7-B0D77A76A16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98F1A2-1CF3-487F-BAD3-5BBE443413CC}" type="datetimeFigureOut">
              <a:rPr lang="de-DE" smtClean="0"/>
              <a:t>11.10.2024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B1BFF21-08FE-BAEC-2E34-03978BDCD28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8AB8380-55CA-AE1F-DB79-125CCD22907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4235B1-9288-409B-9847-A5C8FD476FB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07138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0D323-89BE-4396-914F-13FC83562BAE}" type="datetimeFigureOut">
              <a:rPr lang="de-CH" smtClean="0"/>
              <a:t>11.10.2024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D1545-34EE-457B-B5DE-97D69928C3A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51260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iteMissionen_Paris24_Eröffnungsfe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4C08B3D-CA4B-426D-89E4-1BF1036C96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574E688-EF17-6851-E888-FE0E8332F4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3" y="338"/>
            <a:ext cx="12190794" cy="6857322"/>
          </a:xfrm>
          <a:prstGeom prst="rect">
            <a:avLst/>
          </a:prstGeom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B658929-A1B7-AF0F-098E-CE5976E8E5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5886" y="1196752"/>
            <a:ext cx="11024113" cy="59780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2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[Projekttitel]</a:t>
            </a:r>
          </a:p>
        </p:txBody>
      </p:sp>
      <p:sp>
        <p:nvSpPr>
          <p:cNvPr id="5" name="Textplatzhalter 3">
            <a:extLst>
              <a:ext uri="{FF2B5EF4-FFF2-40B4-BE49-F238E27FC236}">
                <a16:creationId xmlns:a16="http://schemas.microsoft.com/office/drawing/2014/main" id="{A68DCFE6-DFA9-18A0-F8C4-DE489CCDEE0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1844824"/>
            <a:ext cx="11024113" cy="412084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[Name Verband, Sportart]</a:t>
            </a: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F6ECED3E-174D-037C-F8CB-18064CF214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0050" y="2471738"/>
            <a:ext cx="3708000" cy="379412"/>
          </a:xfrm>
        </p:spPr>
        <p:txBody>
          <a:bodyPr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TT. MMMM JJJJ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B80975E9-009D-9C33-9337-CD44CD8B6714}"/>
              </a:ext>
            </a:extLst>
          </p:cNvPr>
          <p:cNvCxnSpPr/>
          <p:nvPr userDrawn="1"/>
        </p:nvCxnSpPr>
        <p:spPr>
          <a:xfrm>
            <a:off x="407368" y="2348880"/>
            <a:ext cx="165618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0659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1 Bild -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857E4-C67B-469F-885E-B34B945A6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4A5798C-AFFD-42BA-82A1-E166F4AE3B8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81000" y="1476374"/>
            <a:ext cx="11429999" cy="5019675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 dirty="0"/>
              <a:t>Element einfügen </a:t>
            </a:r>
            <a:r>
              <a:rPr lang="de-CH" dirty="0"/>
              <a:t>– (Bild Höhe 13.94 Breite 31.75 cm/ Tabelle / Diagramm einfügen)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174829B-C6A5-4988-B902-17713E347C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524" y="508225"/>
            <a:ext cx="9144000" cy="779827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eingeben</a:t>
            </a:r>
            <a:endParaRPr lang="de-CH" dirty="0"/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5F6E6FA0-F77E-4307-8517-46A2AE4596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BC2E4954-898E-4A96-B4D8-7DE54806381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 dirty="0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383861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Text - Text kann formatiert werden - normale Textgrösse 22pt, klein 18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 eingeben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4084378-CF3E-4E32-9ACD-3F99CABA9F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198A0E5-5B62-4576-8743-AE99BEF21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2001" y="1989000"/>
            <a:ext cx="9144000" cy="4140338"/>
          </a:xfrm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 dirty="0"/>
              <a:t>Text eingeben</a:t>
            </a:r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97DA1B91-54E1-46D9-A1DE-F467F2EDD4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18" name="Textplatzhalter 15">
            <a:extLst>
              <a:ext uri="{FF2B5EF4-FFF2-40B4-BE49-F238E27FC236}">
                <a16:creationId xmlns:a16="http://schemas.microsoft.com/office/drawing/2014/main" id="{E0421564-6C9E-4D41-9CBB-8A349897254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 dirty="0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1896671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0BDE8-117E-49CF-A1A5-D98A150CB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5"/>
            <a:ext cx="9144000" cy="9649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2E4092-56B9-465C-84A6-DDD25A4CB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1993900"/>
            <a:ext cx="9144000" cy="4129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F5176C-4343-4CBC-A026-7A01765A62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330" y="6584250"/>
            <a:ext cx="43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9DB77B4-3C54-46CA-975D-F6A6D2A6B96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0245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699" r:id="rId2"/>
    <p:sldLayoutId id="2147483700" r:id="rId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ts val="2640"/>
        </a:lnSpc>
        <a:spcBef>
          <a:spcPts val="1000"/>
        </a:spcBef>
        <a:buFont typeface="Symbol" panose="05050102010706020507" pitchFamily="18" charset="2"/>
        <a:buChar char="-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8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384" userDrawn="1">
          <p15:clr>
            <a:srgbClr val="F26B43"/>
          </p15:clr>
        </p15:guide>
        <p15:guide id="4" pos="240" userDrawn="1">
          <p15:clr>
            <a:srgbClr val="F26B43"/>
          </p15:clr>
        </p15:guide>
        <p15:guide id="5" pos="7440" userDrawn="1">
          <p15:clr>
            <a:srgbClr val="F26B43"/>
          </p15:clr>
        </p15:guide>
        <p15:guide id="6" orient="horz" pos="4236" userDrawn="1">
          <p15:clr>
            <a:srgbClr val="F26B43"/>
          </p15:clr>
        </p15:guide>
        <p15:guide id="7" orient="horz" pos="3861" userDrawn="1">
          <p15:clr>
            <a:srgbClr val="F26B43"/>
          </p15:clr>
        </p15:guide>
        <p15:guide id="8" orient="horz" pos="1253" userDrawn="1">
          <p15:clr>
            <a:srgbClr val="F26B43"/>
          </p15:clr>
        </p15:guide>
        <p15:guide id="9" pos="480" userDrawn="1">
          <p15:clr>
            <a:srgbClr val="F26B43"/>
          </p15:clr>
        </p15:guide>
        <p15:guide id="10" pos="7200" userDrawn="1">
          <p15:clr>
            <a:srgbClr val="F26B43"/>
          </p15:clr>
        </p15:guide>
        <p15:guide id="11" orient="horz" pos="216" userDrawn="1">
          <p15:clr>
            <a:srgbClr val="F26B43"/>
          </p15:clr>
        </p15:guide>
        <p15:guide id="12" orient="horz" pos="928" userDrawn="1">
          <p15:clr>
            <a:srgbClr val="F26B43"/>
          </p15:clr>
        </p15:guide>
        <p15:guide id="13" orient="horz" pos="40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C0A085E-F89D-EA12-D46E-7CFF6D922B9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1</a:t>
            </a:fld>
            <a:endParaRPr lang="de-CH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C3C9304-11F1-BD5B-ADD6-1AFE1A99086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BF531440-58A7-EA42-5EEA-2B0F80B2F2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CAA19AF-2186-2B12-FADB-CED8AEBBF0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6BDDC25-A79F-0363-F0CA-E8047E619A97}"/>
              </a:ext>
            </a:extLst>
          </p:cNvPr>
          <p:cNvSpPr txBox="1"/>
          <p:nvPr/>
        </p:nvSpPr>
        <p:spPr>
          <a:xfrm>
            <a:off x="407368" y="332656"/>
            <a:ext cx="109899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200" b="1" dirty="0">
                <a:solidFill>
                  <a:schemeClr val="bg1"/>
                </a:solidFill>
              </a:rPr>
              <a:t>Projektantrag Sportwissenschaft</a:t>
            </a:r>
            <a:endParaRPr lang="de-DE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201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2</a:t>
            </a:fld>
            <a:endParaRPr lang="de-CH" dirty="0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367734458"/>
              </p:ext>
            </p:extLst>
          </p:nvPr>
        </p:nvGraphicFramePr>
        <p:xfrm>
          <a:off x="381000" y="1476375"/>
          <a:ext cx="11430000" cy="5019675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410744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8019256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1673225">
                <a:tc>
                  <a:txBody>
                    <a:bodyPr/>
                    <a:lstStyle/>
                    <a:p>
                      <a:r>
                        <a:rPr lang="de-CH" sz="2200" dirty="0"/>
                        <a:t>Projektleiter*in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dirty="0"/>
                        <a:t>Vorname, Name, Adresse, Telefon, E-Mail des operativen Projektleiters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849156"/>
                  </a:ext>
                </a:extLst>
              </a:tr>
              <a:tr h="1673225">
                <a:tc>
                  <a:txBody>
                    <a:bodyPr/>
                    <a:lstStyle/>
                    <a:p>
                      <a:r>
                        <a:rPr lang="de-CH" sz="2200" dirty="0"/>
                        <a:t>Projektteam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dirty="0"/>
                        <a:t>Name, Vorname, E-Mail weiterer involvierter Personen (Trainer, Mitarbeiter etc.)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011317"/>
                  </a:ext>
                </a:extLst>
              </a:tr>
              <a:tr h="1673225">
                <a:tc>
                  <a:txBody>
                    <a:bodyPr/>
                    <a:lstStyle/>
                    <a:p>
                      <a:r>
                        <a:rPr lang="de-CH" sz="2200" dirty="0"/>
                        <a:t>Involvierte Institutionen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dirty="0"/>
                        <a:t>Bitte führen Sie hier am Projekt beteiligte Institutionen auf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477441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Projektorganisation</a:t>
            </a:r>
          </a:p>
        </p:txBody>
      </p:sp>
    </p:spTree>
    <p:extLst>
      <p:ext uri="{BB962C8B-B14F-4D97-AF65-F5344CB8AC3E}">
        <p14:creationId xmlns:p14="http://schemas.microsoft.com/office/powerpoint/2010/main" val="2798543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9917BCC-E36A-4E07-9FC0-575C0351CF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3</a:t>
            </a:fld>
            <a:endParaRPr lang="de-CH" dirty="0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6FDB69E6-1314-4144-A8B0-2CFF800D411F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988972098"/>
              </p:ext>
            </p:extLst>
          </p:nvPr>
        </p:nvGraphicFramePr>
        <p:xfrm>
          <a:off x="399330" y="1457108"/>
          <a:ext cx="11430000" cy="503894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364800644"/>
                    </a:ext>
                  </a:extLst>
                </a:gridCol>
              </a:tblGrid>
              <a:tr h="1795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Kurzbeschreibung des Projektvorhabens</a:t>
                      </a:r>
                      <a:endParaRPr kumimoji="0" lang="de-CH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  <a:defRPr/>
                      </a:pP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Ausgangslage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(Projektanstoss, Problemstellung)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  <a:defRPr/>
                      </a:pP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Aktueller Wissensstand (Literatur)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  <a:defRPr/>
                      </a:pP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Zielsetzung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des geplanten Projektvorhabens (inkl. Fragestellungen)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  <a:defRPr/>
                      </a:pP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Methode / 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Beschrieb des Vorgehens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  <a:defRPr/>
                      </a:pP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Beschrieb der Teilnehmenden (Kaderniveau, voraussichtliche Anzahl)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890299"/>
                  </a:ext>
                </a:extLst>
              </a:tr>
              <a:tr h="3243670"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157133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3042471B-88A6-4577-9B90-CE5E69574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Projektbeschrieb</a:t>
            </a:r>
          </a:p>
        </p:txBody>
      </p:sp>
    </p:spTree>
    <p:extLst>
      <p:ext uri="{BB962C8B-B14F-4D97-AF65-F5344CB8AC3E}">
        <p14:creationId xmlns:p14="http://schemas.microsoft.com/office/powerpoint/2010/main" val="3737487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7676A12-2EB4-48C5-AC9F-F34EF2FC08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4</a:t>
            </a:fld>
            <a:endParaRPr lang="de-CH" dirty="0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3CA75769-723E-4CFB-A5BD-561325EB72D7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833621071"/>
              </p:ext>
            </p:extLst>
          </p:nvPr>
        </p:nvGraphicFramePr>
        <p:xfrm>
          <a:off x="399330" y="1976133"/>
          <a:ext cx="11430000" cy="451991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208766219"/>
                    </a:ext>
                  </a:extLst>
                </a:gridCol>
              </a:tblGrid>
              <a:tr h="759362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20000"/>
                        </a:lnSpc>
                        <a:buFont typeface="Symbol" panose="05050102010706020507" pitchFamily="18" charset="2"/>
                        <a:buChar char="-"/>
                      </a:pPr>
                      <a:r>
                        <a:rPr lang="de-CH" sz="1800" b="0" dirty="0">
                          <a:solidFill>
                            <a:schemeClr val="bg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Welche Bedeutung hat das Projekt für den Verband? Ist das Projekt Teil eines Gesamtprojekts?</a:t>
                      </a:r>
                    </a:p>
                    <a:p>
                      <a:pPr marL="285750" indent="-285750">
                        <a:lnSpc>
                          <a:spcPct val="120000"/>
                        </a:lnSpc>
                        <a:buFont typeface="Symbol" panose="05050102010706020507" pitchFamily="18" charset="2"/>
                        <a:buChar char="-"/>
                      </a:pPr>
                      <a:r>
                        <a:rPr lang="de-CH" sz="1800" b="0" dirty="0">
                          <a:solidFill>
                            <a:schemeClr val="bg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Welchen Nutzen verspricht sich der Verband vom Projekt? Welche Wirkung soll mit dem Projekt erzielt werden?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226979"/>
                  </a:ext>
                </a:extLst>
              </a:tr>
              <a:tr h="3760555"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53719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F0ED733B-4EF3-4DC5-97AD-4FC185A85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4"/>
            <a:ext cx="9144000" cy="1192583"/>
          </a:xfrm>
        </p:spPr>
        <p:txBody>
          <a:bodyPr/>
          <a:lstStyle/>
          <a:p>
            <a:r>
              <a:rPr lang="de-CH" dirty="0"/>
              <a:t>Einbettung /</a:t>
            </a:r>
            <a:br>
              <a:rPr lang="de-CH" dirty="0"/>
            </a:br>
            <a:r>
              <a:rPr lang="de-CH" dirty="0"/>
              <a:t>Sportpraktische Relevanz des Projekts</a:t>
            </a:r>
            <a:br>
              <a:rPr lang="de-CH" dirty="0"/>
            </a:b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86716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5B74E82-6647-4873-9053-4834008BDE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5</a:t>
            </a:fld>
            <a:endParaRPr lang="de-CH" dirty="0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FB83C1EB-8A4F-40B3-BECE-64DC16BC5892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873731800"/>
              </p:ext>
            </p:extLst>
          </p:nvPr>
        </p:nvGraphicFramePr>
        <p:xfrm>
          <a:off x="381000" y="1476375"/>
          <a:ext cx="11430000" cy="3380427"/>
        </p:xfrm>
        <a:graphic>
          <a:graphicData uri="http://schemas.openxmlformats.org/drawingml/2006/table">
            <a:tbl>
              <a:tblPr firstRow="1">
                <a:tableStyleId>{F5AB1C69-6EDB-4FF4-983F-18BD219EF322}</a:tableStyleId>
              </a:tblPr>
              <a:tblGrid>
                <a:gridCol w="2857500">
                  <a:extLst>
                    <a:ext uri="{9D8B030D-6E8A-4147-A177-3AD203B41FA5}">
                      <a16:colId xmlns:a16="http://schemas.microsoft.com/office/drawing/2014/main" val="1484789617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4081418030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1522170341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19127306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CH" dirty="0">
                          <a:latin typeface="+mj-lt"/>
                        </a:rPr>
                        <a:t>Projektphasen 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Dauer</a:t>
                      </a:r>
                    </a:p>
                    <a:p>
                      <a:r>
                        <a:rPr lang="de-CH" dirty="0"/>
                        <a:t> </a:t>
                      </a:r>
                      <a:r>
                        <a:rPr lang="de-CH" b="0" dirty="0"/>
                        <a:t>(von – bis)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Arbeitspaket</a:t>
                      </a:r>
                    </a:p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Personal</a:t>
                      </a:r>
                    </a:p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4284382"/>
                  </a:ext>
                </a:extLst>
              </a:tr>
              <a:tr h="387828"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945382"/>
                  </a:ext>
                </a:extLst>
              </a:tr>
              <a:tr h="413379"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36424"/>
                  </a:ext>
                </a:extLst>
              </a:tr>
              <a:tr h="387828"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7926030"/>
                  </a:ext>
                </a:extLst>
              </a:tr>
              <a:tr h="387828"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747739"/>
                  </a:ext>
                </a:extLst>
              </a:tr>
              <a:tr h="387828"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844346"/>
                  </a:ext>
                </a:extLst>
              </a:tr>
              <a:tr h="387828"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234410"/>
                  </a:ext>
                </a:extLst>
              </a:tr>
              <a:tr h="387828"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2323216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56B3A4C0-D5D5-4D45-9C1F-F8972A412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Terminplanung</a:t>
            </a:r>
            <a:br>
              <a:rPr lang="de-CH" dirty="0"/>
            </a:br>
            <a:endParaRPr lang="de-CH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8143497-3AD0-4FB2-8B12-91BD39DDFC72}"/>
              </a:ext>
            </a:extLst>
          </p:cNvPr>
          <p:cNvSpPr txBox="1"/>
          <p:nvPr/>
        </p:nvSpPr>
        <p:spPr>
          <a:xfrm>
            <a:off x="381000" y="6126718"/>
            <a:ext cx="1143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* z.B.: Vorversuchsphase, Versuchsphase, Auswertungsphase, Zwischenbericht, Schlussbericht </a:t>
            </a:r>
          </a:p>
        </p:txBody>
      </p:sp>
    </p:spTree>
    <p:extLst>
      <p:ext uri="{BB962C8B-B14F-4D97-AF65-F5344CB8AC3E}">
        <p14:creationId xmlns:p14="http://schemas.microsoft.com/office/powerpoint/2010/main" val="3243005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8A4BEF-1908-41E7-9D3E-43AA6B59D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Kosten und Finanzierung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0CB9A65-F157-41FB-BAD7-D99A5B3A67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C9B1227-4A85-4E94-ABA0-CA7417BFB42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CH" dirty="0"/>
              <a:t>Gemäss separater Zusammenstellung (Excel-Vorlage)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57109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7676A12-2EB4-48C5-AC9F-F34EF2FC08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7</a:t>
            </a:fld>
            <a:endParaRPr lang="de-CH" dirty="0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3CA75769-723E-4CFB-A5BD-561325EB72D7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604576037"/>
              </p:ext>
            </p:extLst>
          </p:nvPr>
        </p:nvGraphicFramePr>
        <p:xfrm>
          <a:off x="381000" y="1478112"/>
          <a:ext cx="11430000" cy="501793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208766219"/>
                    </a:ext>
                  </a:extLst>
                </a:gridCol>
              </a:tblGrid>
              <a:tr h="843031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20000"/>
                        </a:lnSpc>
                        <a:buFont typeface="Symbol" panose="05050102010706020507" pitchFamily="18" charset="2"/>
                        <a:buChar char="-"/>
                      </a:pPr>
                      <a:endParaRPr lang="de-CH" sz="1800" b="0" dirty="0">
                        <a:solidFill>
                          <a:schemeClr val="bg1"/>
                        </a:solidFill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226979"/>
                  </a:ext>
                </a:extLst>
              </a:tr>
              <a:tr h="4174907"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53719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F0ED733B-4EF3-4DC5-97AD-4FC185A85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4"/>
            <a:ext cx="9144000" cy="1192583"/>
          </a:xfrm>
        </p:spPr>
        <p:txBody>
          <a:bodyPr/>
          <a:lstStyle/>
          <a:p>
            <a:r>
              <a:rPr lang="de-CH" i="1" dirty="0"/>
              <a:t>Backup Folie für zusätzliche Inhalte</a:t>
            </a:r>
          </a:p>
        </p:txBody>
      </p:sp>
    </p:spTree>
    <p:extLst>
      <p:ext uri="{BB962C8B-B14F-4D97-AF65-F5344CB8AC3E}">
        <p14:creationId xmlns:p14="http://schemas.microsoft.com/office/powerpoint/2010/main" val="638304663"/>
      </p:ext>
    </p:extLst>
  </p:cSld>
  <p:clrMapOvr>
    <a:masterClrMapping/>
  </p:clrMapOvr>
</p:sld>
</file>

<file path=ppt/theme/theme1.xml><?xml version="1.0" encoding="utf-8"?>
<a:theme xmlns:a="http://schemas.openxmlformats.org/drawingml/2006/main" name="Swiss Olympic Titelfolien">
  <a:themeElements>
    <a:clrScheme name="Swiss Olympic">
      <a:dk1>
        <a:sysClr val="windowText" lastClr="000000"/>
      </a:dk1>
      <a:lt1>
        <a:srgbClr val="FFFFFF"/>
      </a:lt1>
      <a:dk2>
        <a:srgbClr val="6DA56D"/>
      </a:dk2>
      <a:lt2>
        <a:srgbClr val="EB9993"/>
      </a:lt2>
      <a:accent1>
        <a:srgbClr val="F3C400"/>
      </a:accent1>
      <a:accent2>
        <a:srgbClr val="00A651"/>
      </a:accent2>
      <a:accent3>
        <a:srgbClr val="0081C8"/>
      </a:accent3>
      <a:accent4>
        <a:srgbClr val="E2001A"/>
      </a:accent4>
      <a:accent5>
        <a:srgbClr val="FFE772"/>
      </a:accent5>
      <a:accent6>
        <a:srgbClr val="93C7A2"/>
      </a:accent6>
      <a:hlink>
        <a:srgbClr val="0082C9"/>
      </a:hlink>
      <a:folHlink>
        <a:srgbClr val="E61F2A"/>
      </a:folHlink>
    </a:clrScheme>
    <a:fontScheme name="Swiss Olympic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wissOlympic_V1.potx" id="{2A6EEF45-E851-41B7-B2B8-E63B2AAF28EA}" vid="{8831D702-0CD8-45EC-BE7A-2569ABCBFA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ae60e882-9555-4d9b-bfcf-3b1e42750108">F3D2UAFAK2HP-1570833031-49565</_dlc_DocId>
    <_dlc_DocIdUrl xmlns="ae60e882-9555-4d9b-bfcf-3b1e42750108">
      <Url>https://intranet.swissolympic.ch/sites/d10042/_layouts/15/DocIdRedir.aspx?ID=F3D2UAFAK2HP-1570833031-49565</Url>
      <Description>F3D2UAFAK2HP-1570833031-49565</Description>
    </_dlc_DocIdUrl>
    <_dlc_DocIdPersistId xmlns="ae60e882-9555-4d9b-bfcf-3b1e42750108" xsi:nil="true"/>
    <SharedWithUsers xmlns="ae60e882-9555-4d9b-bfcf-3b1e42750108">
      <UserInfo>
        <DisplayName/>
        <AccountId xsi:nil="true"/>
        <AccountType/>
      </UserInfo>
    </SharedWithUsers>
    <TaxCatchAll xmlns="4049cd54-ca6f-4b78-a9da-aa12097bdbe8" xsi:nil="true"/>
    <IconOverlay xmlns="http://schemas.microsoft.com/sharepoint/v4" xsi:nil="true"/>
    <gbd5e47e263f490a86763bb6b0167a0a xmlns="4049cd54-ca6f-4b78-a9da-aa12097bdbe8" xsi:nil="true"/>
    <lcf76f155ced4ddcb4097134ff3c332f xmlns="ae60e882-9555-4d9b-bfcf-3b1e4275010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A2A3DC32D711E42A157DD31A4D1D380" ma:contentTypeVersion="9" ma:contentTypeDescription="Ein neues Dokument erstellen." ma:contentTypeScope="" ma:versionID="123cea3a4ce0e2f6cf9ac602d48b96ae">
  <xsd:schema xmlns:xsd="http://www.w3.org/2001/XMLSchema" xmlns:xs="http://www.w3.org/2001/XMLSchema" xmlns:p="http://schemas.microsoft.com/office/2006/metadata/properties" xmlns:ns2="4049cd54-ca6f-4b78-a9da-aa12097bdbe8" xmlns:ns3="ae60e882-9555-4d9b-bfcf-3b1e42750108" xmlns:ns4="http://schemas.microsoft.com/sharepoint/v4" targetNamespace="http://schemas.microsoft.com/office/2006/metadata/properties" ma:root="true" ma:fieldsID="00f27c8b8df7fe8aa31631bba902175e" ns2:_="" ns3:_="" ns4:_="">
    <xsd:import namespace="4049cd54-ca6f-4b78-a9da-aa12097bdbe8"/>
    <xsd:import namespace="ae60e882-9555-4d9b-bfcf-3b1e42750108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gbd5e47e263f490a86763bb6b0167a0a" minOccurs="0"/>
                <xsd:element ref="ns2:TaxCatchAll" minOccurs="0"/>
                <xsd:element ref="ns3:SharedWithUsers" minOccurs="0"/>
                <xsd:element ref="ns3:_dlc_DocId" minOccurs="0"/>
                <xsd:element ref="ns3:_dlc_DocIdUrl" minOccurs="0"/>
                <xsd:element ref="ns3:_dlc_DocIdPersistId" minOccurs="0"/>
                <xsd:element ref="ns4:IconOverlay" minOccurs="0"/>
                <xsd:element ref="ns3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49cd54-ca6f-4b78-a9da-aa12097bdbe8" elementFormDefault="qualified">
    <xsd:import namespace="http://schemas.microsoft.com/office/2006/documentManagement/types"/>
    <xsd:import namespace="http://schemas.microsoft.com/office/infopath/2007/PartnerControls"/>
    <xsd:element name="gbd5e47e263f490a86763bb6b0167a0a" ma:index="8" nillable="true" ma:displayName="SOA Kategorie_0" ma:hidden="true" ma:internalName="gbd5e47e263f490a86763bb6b0167a0a">
      <xsd:simpleType>
        <xsd:restriction base="dms:Note"/>
      </xsd:simpleType>
    </xsd:element>
    <xsd:element name="TaxCatchAll" ma:index="9" nillable="true" ma:displayName="Taxonomy Catch All Column" ma:hidden="true" ma:list="{6e71ccc6-85d5-4fef-8ac8-d5a63fa9a881}" ma:internalName="TaxCatchAll" ma:showField="CatchAllData" ma:web="4049cd54-ca6f-4b78-a9da-aa12097bdbe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60e882-9555-4d9b-bfcf-3b1e4275010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list="UserInfo" ma:SearchPeopleOnly="false" ma:internalName="SharedWithUsers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dlc_DocId" ma:index="11" nillable="true" ma:displayName="Wert der Dokument-ID" ma:description="Der Wert der diesem Element zugewiesenen Dokument-ID." ma:internalName="_dlc_DocId" ma:readOnly="false">
      <xsd:simpleType>
        <xsd:restriction base="dms:Text"/>
      </xsd:simpleType>
    </xsd:element>
    <xsd:element name="_dlc_DocIdUrl" ma:index="12" nillable="true" ma:displayName="Dokument-ID" ma:description="Permanenter Hyperlink zu diesem Dokument." ma:format="Hyperlink" ma:hidden="true" ma:internalName="_dlc_DocId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lcf76f155ced4ddcb4097134ff3c332f" ma:index="15" nillable="true" ma:displayName="Image Tags_0" ma:hidden="true" ma:internalName="lcf76f155ced4ddcb4097134ff3c332f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4" nillable="true" ma:displayName="IconOverlay" ma:internalName="IconOverlay" ma:readOnly="fals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A7CE063-F7D4-4D4A-8B74-F89105F0EACC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82abb6e0-92ce-417d-991d-34ae56671f99"/>
    <ds:schemaRef ds:uri="http://www.w3.org/XML/1998/namespace"/>
    <ds:schemaRef ds:uri="http://purl.org/dc/terms/"/>
    <ds:schemaRef ds:uri="ae60e882-9555-4d9b-bfcf-3b1e42750108"/>
    <ds:schemaRef ds:uri="4049cd54-ca6f-4b78-a9da-aa12097bdbe8"/>
    <ds:schemaRef ds:uri="http://schemas.microsoft.com/sharepoint/v4"/>
  </ds:schemaRefs>
</ds:datastoreItem>
</file>

<file path=customXml/itemProps2.xml><?xml version="1.0" encoding="utf-8"?>
<ds:datastoreItem xmlns:ds="http://schemas.openxmlformats.org/officeDocument/2006/customXml" ds:itemID="{2EDC3543-5538-45B5-B330-E29A7426FB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49cd54-ca6f-4b78-a9da-aa12097bdbe8"/>
    <ds:schemaRef ds:uri="ae60e882-9555-4d9b-bfcf-3b1e42750108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7F99C90-A792-4CDC-9ED2-05AC67B96B0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172</Words>
  <Application>Microsoft Office PowerPoint</Application>
  <PresentationFormat>Breitbild</PresentationFormat>
  <Paragraphs>35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Swiss Olympic Titelfolien</vt:lpstr>
      <vt:lpstr>PowerPoint-Präsentation</vt:lpstr>
      <vt:lpstr>Projektorganisation</vt:lpstr>
      <vt:lpstr>Projektbeschrieb</vt:lpstr>
      <vt:lpstr>Einbettung / Sportpraktische Relevanz des Projekts </vt:lpstr>
      <vt:lpstr>Terminplanung </vt:lpstr>
      <vt:lpstr>Kosten und Finanzierung</vt:lpstr>
      <vt:lpstr>Backup Folie für zusätzliche Inhalte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Geboltsberger Sarah</dc:creator>
  <cp:lastModifiedBy>Geboltsberger Sarah</cp:lastModifiedBy>
  <cp:revision>12</cp:revision>
  <dcterms:created xsi:type="dcterms:W3CDTF">2020-02-13T07:53:42Z</dcterms:created>
  <dcterms:modified xsi:type="dcterms:W3CDTF">2024-10-11T12:10:37Z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0x010100EA2A3DC32D711E42A157DD31A4D1D380</vt:lpwstr>
  </property>
  <property fmtid="{D5CDD505-2E9C-101B-9397-08002B2CF9AE}" pid="3" name="_dlc_DocIdItemGuid">
    <vt:lpwstr>0ce7279a-6ded-4d1f-9978-1f1a1fb0aa4c</vt:lpwstr>
  </property>
  <property fmtid="{D5CDD505-2E9C-101B-9397-08002B2CF9AE}" pid="4" name="SOAKategorie">
    <vt:lpwstr/>
  </property>
  <property fmtid="{D5CDD505-2E9C-101B-9397-08002B2CF9AE}" pid="5" name="Titel">
    <vt:lpwstr>PowerPoint-Präsentation</vt:lpwstr>
  </property>
  <property fmtid="{D5CDD505-2E9C-101B-9397-08002B2CF9AE}" pid="6" name="Wert der Dokument-ID">
    <vt:lpwstr>F3D2UAFAK2HP-1570833031-49565</vt:lpwstr>
  </property>
  <property fmtid="{D5CDD505-2E9C-101B-9397-08002B2CF9AE}" pid="7" name="MediaServiceImageTags">
    <vt:lpwstr/>
  </property>
</Properties>
</file>