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omments/modernComment_11E_A6CE645E.xml" ContentType="application/vnd.ms-powerpoint.comments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4"/>
  </p:sldMasterIdLst>
  <p:notesMasterIdLst>
    <p:notesMasterId r:id="rId16"/>
  </p:notesMasterIdLst>
  <p:sldIdLst>
    <p:sldId id="313" r:id="rId5"/>
    <p:sldId id="286" r:id="rId6"/>
    <p:sldId id="294" r:id="rId7"/>
    <p:sldId id="299" r:id="rId8"/>
    <p:sldId id="293" r:id="rId9"/>
    <p:sldId id="296" r:id="rId10"/>
    <p:sldId id="291" r:id="rId11"/>
    <p:sldId id="298" r:id="rId12"/>
    <p:sldId id="288" r:id="rId13"/>
    <p:sldId id="290" r:id="rId14"/>
    <p:sldId id="297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D81B2E2-9538-7564-60A6-EBC8AD70C06C}" name="Carere Michele" initials="CM" userId="S::michele.carere@swissolympic.ch::d34c0aeb-f11c-45e1-a86b-5cae4d1c9c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1F2A"/>
    <a:srgbClr val="00A651"/>
    <a:srgbClr val="F3C400"/>
    <a:srgbClr val="0082C9"/>
    <a:srgbClr val="009856"/>
    <a:srgbClr val="FDC4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6" y="8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ere Michele" userId="d34c0aeb-f11c-45e1-a86b-5cae4d1c9c1b" providerId="ADAL" clId="{1FF790EF-21D6-4F3D-9B8B-0DBC64C501CB}"/>
    <pc:docChg chg="">
      <pc:chgData name="Carere Michele" userId="d34c0aeb-f11c-45e1-a86b-5cae4d1c9c1b" providerId="ADAL" clId="{1FF790EF-21D6-4F3D-9B8B-0DBC64C501CB}" dt="2024-03-11T14:00:04.527" v="1"/>
      <pc:docMkLst>
        <pc:docMk/>
      </pc:docMkLst>
      <pc:sldChg chg="addCm">
        <pc:chgData name="Carere Michele" userId="d34c0aeb-f11c-45e1-a86b-5cae4d1c9c1b" providerId="ADAL" clId="{1FF790EF-21D6-4F3D-9B8B-0DBC64C501CB}" dt="2024-03-11T13:58:57.059" v="0"/>
        <pc:sldMkLst>
          <pc:docMk/>
          <pc:sldMk cId="2798543966" sldId="28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Carere Michele" userId="d34c0aeb-f11c-45e1-a86b-5cae4d1c9c1b" providerId="ADAL" clId="{1FF790EF-21D6-4F3D-9B8B-0DBC64C501CB}" dt="2024-03-11T13:58:57.059" v="0"/>
              <pc2:cmMkLst xmlns:pc2="http://schemas.microsoft.com/office/powerpoint/2019/9/main/command">
                <pc:docMk/>
                <pc:sldMk cId="2798543966" sldId="286"/>
                <pc2:cmMk id="{1A5D2F99-6155-4768-8C68-F0E5317BADB4}"/>
              </pc2:cmMkLst>
            </pc226:cmChg>
          </p:ext>
        </pc:extLst>
      </pc:sldChg>
      <pc:sldChg chg="addCm">
        <pc:chgData name="Carere Michele" userId="d34c0aeb-f11c-45e1-a86b-5cae4d1c9c1b" providerId="ADAL" clId="{1FF790EF-21D6-4F3D-9B8B-0DBC64C501CB}" dt="2024-03-11T14:00:04.527" v="1"/>
        <pc:sldMkLst>
          <pc:docMk/>
          <pc:sldMk cId="2108332826" sldId="29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Carere Michele" userId="d34c0aeb-f11c-45e1-a86b-5cae4d1c9c1b" providerId="ADAL" clId="{1FF790EF-21D6-4F3D-9B8B-0DBC64C501CB}" dt="2024-03-11T14:00:04.527" v="1"/>
              <pc2:cmMkLst xmlns:pc2="http://schemas.microsoft.com/office/powerpoint/2019/9/main/command">
                <pc:docMk/>
                <pc:sldMk cId="2108332826" sldId="294"/>
                <pc2:cmMk id="{6D7579EF-35E3-4981-B8E5-FA8264B17D25}"/>
              </pc2:cmMkLst>
            </pc226:cmChg>
          </p:ext>
        </pc:extLst>
      </pc:sldChg>
    </pc:docChg>
  </pc:docChgLst>
  <pc:docChgLst>
    <pc:chgData name="Albrecht-Zander Rita" userId="7f58ea5f-7276-4d86-949d-81610b1d6b23" providerId="ADAL" clId="{E6288742-8409-46D7-8832-27DDC9F7B0CC}"/>
    <pc:docChg chg="undo custSel addSld modSld sldOrd">
      <pc:chgData name="Albrecht-Zander Rita" userId="7f58ea5f-7276-4d86-949d-81610b1d6b23" providerId="ADAL" clId="{E6288742-8409-46D7-8832-27DDC9F7B0CC}" dt="2024-01-05T16:35:13.734" v="249" actId="20577"/>
      <pc:docMkLst>
        <pc:docMk/>
      </pc:docMkLst>
      <pc:sldChg chg="modSp mod">
        <pc:chgData name="Albrecht-Zander Rita" userId="7f58ea5f-7276-4d86-949d-81610b1d6b23" providerId="ADAL" clId="{E6288742-8409-46D7-8832-27DDC9F7B0CC}" dt="2024-01-05T16:35:13.734" v="249" actId="20577"/>
        <pc:sldMkLst>
          <pc:docMk/>
          <pc:sldMk cId="2886716991" sldId="285"/>
        </pc:sldMkLst>
        <pc:graphicFrameChg chg="modGraphic">
          <ac:chgData name="Albrecht-Zander Rita" userId="7f58ea5f-7276-4d86-949d-81610b1d6b23" providerId="ADAL" clId="{E6288742-8409-46D7-8832-27DDC9F7B0CC}" dt="2024-01-05T16:35:13.734" v="249" actId="20577"/>
          <ac:graphicFrameMkLst>
            <pc:docMk/>
            <pc:sldMk cId="2886716991" sldId="285"/>
            <ac:graphicFrameMk id="6" creationId="{3CA75769-723E-4CFB-A5BD-561325EB72D7}"/>
          </ac:graphicFrameMkLst>
        </pc:graphicFrameChg>
      </pc:sldChg>
      <pc:sldChg chg="modSp mod">
        <pc:chgData name="Albrecht-Zander Rita" userId="7f58ea5f-7276-4d86-949d-81610b1d6b23" providerId="ADAL" clId="{E6288742-8409-46D7-8832-27DDC9F7B0CC}" dt="2024-01-05T12:49:57.351" v="20" actId="20577"/>
        <pc:sldMkLst>
          <pc:docMk/>
          <pc:sldMk cId="2798543966" sldId="286"/>
        </pc:sldMkLst>
        <pc:spChg chg="mod">
          <ac:chgData name="Albrecht-Zander Rita" userId="7f58ea5f-7276-4d86-949d-81610b1d6b23" providerId="ADAL" clId="{E6288742-8409-46D7-8832-27DDC9F7B0CC}" dt="2024-01-05T12:49:57.351" v="20" actId="20577"/>
          <ac:spMkLst>
            <pc:docMk/>
            <pc:sldMk cId="2798543966" sldId="286"/>
            <ac:spMk id="4" creationId="{40DF3BE9-75BE-422D-92C5-18C700940FC9}"/>
          </ac:spMkLst>
        </pc:spChg>
      </pc:sldChg>
      <pc:sldChg chg="addSp delSp modSp mod ord">
        <pc:chgData name="Albrecht-Zander Rita" userId="7f58ea5f-7276-4d86-949d-81610b1d6b23" providerId="ADAL" clId="{E6288742-8409-46D7-8832-27DDC9F7B0CC}" dt="2024-01-05T16:34:35.901" v="197"/>
        <pc:sldMkLst>
          <pc:docMk/>
          <pc:sldMk cId="638304663" sldId="291"/>
        </pc:sldMkLst>
        <pc:spChg chg="mod">
          <ac:chgData name="Albrecht-Zander Rita" userId="7f58ea5f-7276-4d86-949d-81610b1d6b23" providerId="ADAL" clId="{E6288742-8409-46D7-8832-27DDC9F7B0CC}" dt="2024-01-05T12:51:36.921" v="84"/>
          <ac:spMkLst>
            <pc:docMk/>
            <pc:sldMk cId="638304663" sldId="291"/>
            <ac:spMk id="4" creationId="{F0ED733B-4EF3-4DC5-97AD-4FC185A8544E}"/>
          </ac:spMkLst>
        </pc:spChg>
        <pc:spChg chg="add del mod">
          <ac:chgData name="Albrecht-Zander Rita" userId="7f58ea5f-7276-4d86-949d-81610b1d6b23" providerId="ADAL" clId="{E6288742-8409-46D7-8832-27DDC9F7B0CC}" dt="2024-01-05T16:34:35.901" v="197"/>
          <ac:spMkLst>
            <pc:docMk/>
            <pc:sldMk cId="638304663" sldId="291"/>
            <ac:spMk id="5" creationId="{C1DF64F6-58FB-9F9D-DD66-756114D554A6}"/>
          </ac:spMkLst>
        </pc:spChg>
        <pc:spChg chg="add del mod">
          <ac:chgData name="Albrecht-Zander Rita" userId="7f58ea5f-7276-4d86-949d-81610b1d6b23" providerId="ADAL" clId="{E6288742-8409-46D7-8832-27DDC9F7B0CC}" dt="2024-01-05T12:53:20.206" v="143" actId="478"/>
          <ac:spMkLst>
            <pc:docMk/>
            <pc:sldMk cId="638304663" sldId="291"/>
            <ac:spMk id="8" creationId="{ED82A97F-F7B9-356B-CC04-72B979C4FDCA}"/>
          </ac:spMkLst>
        </pc:spChg>
        <pc:graphicFrameChg chg="add del mod modGraphic">
          <ac:chgData name="Albrecht-Zander Rita" userId="7f58ea5f-7276-4d86-949d-81610b1d6b23" providerId="ADAL" clId="{E6288742-8409-46D7-8832-27DDC9F7B0CC}" dt="2024-01-05T12:53:20.206" v="143" actId="478"/>
          <ac:graphicFrameMkLst>
            <pc:docMk/>
            <pc:sldMk cId="638304663" sldId="291"/>
            <ac:graphicFrameMk id="6" creationId="{3CA75769-723E-4CFB-A5BD-561325EB72D7}"/>
          </ac:graphicFrameMkLst>
        </pc:graphicFrameChg>
      </pc:sldChg>
      <pc:sldChg chg="modSp mod">
        <pc:chgData name="Albrecht-Zander Rita" userId="7f58ea5f-7276-4d86-949d-81610b1d6b23" providerId="ADAL" clId="{E6288742-8409-46D7-8832-27DDC9F7B0CC}" dt="2024-01-05T12:49:40.750" v="18" actId="20577"/>
        <pc:sldMkLst>
          <pc:docMk/>
          <pc:sldMk cId="11335797" sldId="292"/>
        </pc:sldMkLst>
        <pc:spChg chg="mod">
          <ac:chgData name="Albrecht-Zander Rita" userId="7f58ea5f-7276-4d86-949d-81610b1d6b23" providerId="ADAL" clId="{E6288742-8409-46D7-8832-27DDC9F7B0CC}" dt="2024-01-05T12:49:40.750" v="18" actId="20577"/>
          <ac:spMkLst>
            <pc:docMk/>
            <pc:sldMk cId="11335797" sldId="292"/>
            <ac:spMk id="4" creationId="{066229B8-7D5B-4393-B1B0-10AF5CE99B2C}"/>
          </ac:spMkLst>
        </pc:spChg>
        <pc:spChg chg="mod">
          <ac:chgData name="Albrecht-Zander Rita" userId="7f58ea5f-7276-4d86-949d-81610b1d6b23" providerId="ADAL" clId="{E6288742-8409-46D7-8832-27DDC9F7B0CC}" dt="2024-01-05T12:49:29.415" v="14" actId="1076"/>
          <ac:spMkLst>
            <pc:docMk/>
            <pc:sldMk cId="11335797" sldId="292"/>
            <ac:spMk id="5" creationId="{436F0953-C8F0-4D79-B0AD-68EAA8481170}"/>
          </ac:spMkLst>
        </pc:spChg>
      </pc:sldChg>
      <pc:sldChg chg="modSp mod">
        <pc:chgData name="Albrecht-Zander Rita" userId="7f58ea5f-7276-4d86-949d-81610b1d6b23" providerId="ADAL" clId="{E6288742-8409-46D7-8832-27DDC9F7B0CC}" dt="2024-01-05T12:50:50.400" v="42" actId="14734"/>
        <pc:sldMkLst>
          <pc:docMk/>
          <pc:sldMk cId="3649421892" sldId="293"/>
        </pc:sldMkLst>
        <pc:spChg chg="mod">
          <ac:chgData name="Albrecht-Zander Rita" userId="7f58ea5f-7276-4d86-949d-81610b1d6b23" providerId="ADAL" clId="{E6288742-8409-46D7-8832-27DDC9F7B0CC}" dt="2024-01-05T12:50:10.302" v="24" actId="20577"/>
          <ac:spMkLst>
            <pc:docMk/>
            <pc:sldMk cId="3649421892" sldId="293"/>
            <ac:spMk id="4" creationId="{40DF3BE9-75BE-422D-92C5-18C700940FC9}"/>
          </ac:spMkLst>
        </pc:spChg>
        <pc:graphicFrameChg chg="mod modGraphic">
          <ac:chgData name="Albrecht-Zander Rita" userId="7f58ea5f-7276-4d86-949d-81610b1d6b23" providerId="ADAL" clId="{E6288742-8409-46D7-8832-27DDC9F7B0CC}" dt="2024-01-05T12:50:50.400" v="42" actId="14734"/>
          <ac:graphicFrameMkLst>
            <pc:docMk/>
            <pc:sldMk cId="3649421892" sldId="293"/>
            <ac:graphicFrameMk id="6" creationId="{42FD9910-E41A-479B-8C0F-4592C0D9F78B}"/>
          </ac:graphicFrameMkLst>
        </pc:graphicFrameChg>
      </pc:sldChg>
      <pc:sldChg chg="modSp mod">
        <pc:chgData name="Albrecht-Zander Rita" userId="7f58ea5f-7276-4d86-949d-81610b1d6b23" providerId="ADAL" clId="{E6288742-8409-46D7-8832-27DDC9F7B0CC}" dt="2024-01-05T12:50:02.708" v="22" actId="20577"/>
        <pc:sldMkLst>
          <pc:docMk/>
          <pc:sldMk cId="2108332826" sldId="294"/>
        </pc:sldMkLst>
        <pc:spChg chg="mod">
          <ac:chgData name="Albrecht-Zander Rita" userId="7f58ea5f-7276-4d86-949d-81610b1d6b23" providerId="ADAL" clId="{E6288742-8409-46D7-8832-27DDC9F7B0CC}" dt="2024-01-05T12:50:02.708" v="22" actId="20577"/>
          <ac:spMkLst>
            <pc:docMk/>
            <pc:sldMk cId="2108332826" sldId="294"/>
            <ac:spMk id="4" creationId="{40DF3BE9-75BE-422D-92C5-18C700940FC9}"/>
          </ac:spMkLst>
        </pc:spChg>
      </pc:sldChg>
      <pc:sldChg chg="modSp mod">
        <pc:chgData name="Albrecht-Zander Rita" userId="7f58ea5f-7276-4d86-949d-81610b1d6b23" providerId="ADAL" clId="{E6288742-8409-46D7-8832-27DDC9F7B0CC}" dt="2024-01-05T12:52:29.203" v="127" actId="20577"/>
        <pc:sldMkLst>
          <pc:docMk/>
          <pc:sldMk cId="3471928836" sldId="296"/>
        </pc:sldMkLst>
        <pc:graphicFrameChg chg="modGraphic">
          <ac:chgData name="Albrecht-Zander Rita" userId="7f58ea5f-7276-4d86-949d-81610b1d6b23" providerId="ADAL" clId="{E6288742-8409-46D7-8832-27DDC9F7B0CC}" dt="2024-01-05T12:52:29.203" v="127" actId="20577"/>
          <ac:graphicFrameMkLst>
            <pc:docMk/>
            <pc:sldMk cId="3471928836" sldId="296"/>
            <ac:graphicFrameMk id="6" creationId="{6FDB69E6-1314-4144-A8B0-2CFF800D411F}"/>
          </ac:graphicFrameMkLst>
        </pc:graphicFrameChg>
      </pc:sldChg>
      <pc:sldChg chg="add">
        <pc:chgData name="Albrecht-Zander Rita" userId="7f58ea5f-7276-4d86-949d-81610b1d6b23" providerId="ADAL" clId="{E6288742-8409-46D7-8832-27DDC9F7B0CC}" dt="2024-01-05T12:51:15.437" v="45" actId="2890"/>
        <pc:sldMkLst>
          <pc:docMk/>
          <pc:sldMk cId="1492108788" sldId="297"/>
        </pc:sldMkLst>
      </pc:sldChg>
    </pc:docChg>
  </pc:docChgLst>
  <pc:docChgLst>
    <pc:chgData name="Albrecht-Zander Rita" userId="S::rita.albrecht-zander@swissolympic.ch::7f58ea5f-7276-4d86-949d-81610b1d6b23" providerId="AD" clId="Web-{D21A7F7D-902B-985F-3DFC-E3D93CEC509A}"/>
    <pc:docChg chg="modSld">
      <pc:chgData name="Albrecht-Zander Rita" userId="S::rita.albrecht-zander@swissolympic.ch::7f58ea5f-7276-4d86-949d-81610b1d6b23" providerId="AD" clId="Web-{D21A7F7D-902B-985F-3DFC-E3D93CEC509A}" dt="2024-03-12T09:28:38.999" v="7"/>
      <pc:docMkLst>
        <pc:docMk/>
      </pc:docMkLst>
      <pc:sldChg chg="modSp">
        <pc:chgData name="Albrecht-Zander Rita" userId="S::rita.albrecht-zander@swissolympic.ch::7f58ea5f-7276-4d86-949d-81610b1d6b23" providerId="AD" clId="Web-{D21A7F7D-902B-985F-3DFC-E3D93CEC509A}" dt="2024-03-12T09:28:38.999" v="7"/>
        <pc:sldMkLst>
          <pc:docMk/>
          <pc:sldMk cId="2798543966" sldId="286"/>
        </pc:sldMkLst>
        <pc:graphicFrameChg chg="mod modGraphic">
          <ac:chgData name="Albrecht-Zander Rita" userId="S::rita.albrecht-zander@swissolympic.ch::7f58ea5f-7276-4d86-949d-81610b1d6b23" providerId="AD" clId="Web-{D21A7F7D-902B-985F-3DFC-E3D93CEC509A}" dt="2024-03-12T09:28:38.999" v="7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</pc:docChg>
  </pc:docChgLst>
  <pc:docChgLst>
    <pc:chgData name="Albrecht-Zander Rita" userId="S::rita.albrecht-zander@swissolympic.ch::7f58ea5f-7276-4d86-949d-81610b1d6b23" providerId="AD" clId="Web-{31111F2C-374D-F0D1-FDAB-F74D8C7B9EA2}"/>
    <pc:docChg chg="modSld">
      <pc:chgData name="Albrecht-Zander Rita" userId="S::rita.albrecht-zander@swissolympic.ch::7f58ea5f-7276-4d86-949d-81610b1d6b23" providerId="AD" clId="Web-{31111F2C-374D-F0D1-FDAB-F74D8C7B9EA2}" dt="2024-01-29T17:02:51.195" v="375"/>
      <pc:docMkLst>
        <pc:docMk/>
      </pc:docMkLst>
      <pc:sldChg chg="modSp">
        <pc:chgData name="Albrecht-Zander Rita" userId="S::rita.albrecht-zander@swissolympic.ch::7f58ea5f-7276-4d86-949d-81610b1d6b23" providerId="AD" clId="Web-{31111F2C-374D-F0D1-FDAB-F74D8C7B9EA2}" dt="2024-01-29T17:00:23.192" v="251"/>
        <pc:sldMkLst>
          <pc:docMk/>
          <pc:sldMk cId="2798543966" sldId="286"/>
        </pc:sldMkLst>
        <pc:graphicFrameChg chg="mod modGraphic">
          <ac:chgData name="Albrecht-Zander Rita" userId="S::rita.albrecht-zander@swissolympic.ch::7f58ea5f-7276-4d86-949d-81610b1d6b23" providerId="AD" clId="Web-{31111F2C-374D-F0D1-FDAB-F74D8C7B9EA2}" dt="2024-01-29T17:00:23.192" v="251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  <pc:sldChg chg="modSp">
        <pc:chgData name="Albrecht-Zander Rita" userId="S::rita.albrecht-zander@swissolympic.ch::7f58ea5f-7276-4d86-949d-81610b1d6b23" providerId="AD" clId="Web-{31111F2C-374D-F0D1-FDAB-F74D8C7B9EA2}" dt="2024-01-29T17:01:48.084" v="271" actId="20577"/>
        <pc:sldMkLst>
          <pc:docMk/>
          <pc:sldMk cId="3243005757" sldId="288"/>
        </pc:sldMkLst>
        <pc:spChg chg="mod">
          <ac:chgData name="Albrecht-Zander Rita" userId="S::rita.albrecht-zander@swissolympic.ch::7f58ea5f-7276-4d86-949d-81610b1d6b23" providerId="AD" clId="Web-{31111F2C-374D-F0D1-FDAB-F74D8C7B9EA2}" dt="2024-01-29T17:01:48.084" v="271" actId="20577"/>
          <ac:spMkLst>
            <pc:docMk/>
            <pc:sldMk cId="3243005757" sldId="288"/>
            <ac:spMk id="3" creationId="{68143497-3AD0-4FB2-8B12-91BD39DDFC72}"/>
          </ac:spMkLst>
        </pc:spChg>
      </pc:sldChg>
      <pc:sldChg chg="modSp">
        <pc:chgData name="Albrecht-Zander Rita" userId="S::rita.albrecht-zander@swissolympic.ch::7f58ea5f-7276-4d86-949d-81610b1d6b23" providerId="AD" clId="Web-{31111F2C-374D-F0D1-FDAB-F74D8C7B9EA2}" dt="2024-01-29T17:02:51.195" v="375"/>
        <pc:sldMkLst>
          <pc:docMk/>
          <pc:sldMk cId="3471928836" sldId="296"/>
        </pc:sldMkLst>
        <pc:graphicFrameChg chg="mod modGraphic">
          <ac:chgData name="Albrecht-Zander Rita" userId="S::rita.albrecht-zander@swissolympic.ch::7f58ea5f-7276-4d86-949d-81610b1d6b23" providerId="AD" clId="Web-{31111F2C-374D-F0D1-FDAB-F74D8C7B9EA2}" dt="2024-01-29T17:02:51.195" v="375"/>
          <ac:graphicFrameMkLst>
            <pc:docMk/>
            <pc:sldMk cId="3471928836" sldId="296"/>
            <ac:graphicFrameMk id="6" creationId="{6FDB69E6-1314-4144-A8B0-2CFF800D411F}"/>
          </ac:graphicFrameMkLst>
        </pc:graphicFrameChg>
      </pc:sldChg>
      <pc:sldChg chg="modSp">
        <pc:chgData name="Albrecht-Zander Rita" userId="S::rita.albrecht-zander@swissolympic.ch::7f58ea5f-7276-4d86-949d-81610b1d6b23" providerId="AD" clId="Web-{31111F2C-374D-F0D1-FDAB-F74D8C7B9EA2}" dt="2024-01-29T17:01:20.162" v="265"/>
        <pc:sldMkLst>
          <pc:docMk/>
          <pc:sldMk cId="3651576867" sldId="299"/>
        </pc:sldMkLst>
        <pc:graphicFrameChg chg="mod modGraphic">
          <ac:chgData name="Albrecht-Zander Rita" userId="S::rita.albrecht-zander@swissolympic.ch::7f58ea5f-7276-4d86-949d-81610b1d6b23" providerId="AD" clId="Web-{31111F2C-374D-F0D1-FDAB-F74D8C7B9EA2}" dt="2024-01-29T17:01:20.162" v="265"/>
          <ac:graphicFrameMkLst>
            <pc:docMk/>
            <pc:sldMk cId="3651576867" sldId="299"/>
            <ac:graphicFrameMk id="6" creationId="{42FD9910-E41A-479B-8C0F-4592C0D9F78B}"/>
          </ac:graphicFrameMkLst>
        </pc:graphicFrameChg>
      </pc:sldChg>
    </pc:docChg>
  </pc:docChgLst>
  <pc:docChgLst>
    <pc:chgData name="Albrecht-Zander Rita" userId="7f58ea5f-7276-4d86-949d-81610b1d6b23" providerId="ADAL" clId="{453F506A-6728-42DA-933B-A5CCE85B8570}"/>
    <pc:docChg chg="modSld">
      <pc:chgData name="Albrecht-Zander Rita" userId="7f58ea5f-7276-4d86-949d-81610b1d6b23" providerId="ADAL" clId="{453F506A-6728-42DA-933B-A5CCE85B8570}" dt="2024-04-09T07:30:01.654" v="47" actId="6549"/>
      <pc:docMkLst>
        <pc:docMk/>
      </pc:docMkLst>
      <pc:sldChg chg="modSp mod">
        <pc:chgData name="Albrecht-Zander Rita" userId="7f58ea5f-7276-4d86-949d-81610b1d6b23" providerId="ADAL" clId="{453F506A-6728-42DA-933B-A5CCE85B8570}" dt="2024-04-09T07:28:17.243" v="42" actId="6549"/>
        <pc:sldMkLst>
          <pc:docMk/>
          <pc:sldMk cId="2798543966" sldId="286"/>
        </pc:sldMkLst>
        <pc:graphicFrameChg chg="modGraphic">
          <ac:chgData name="Albrecht-Zander Rita" userId="7f58ea5f-7276-4d86-949d-81610b1d6b23" providerId="ADAL" clId="{453F506A-6728-42DA-933B-A5CCE85B8570}" dt="2024-04-09T07:28:17.243" v="42" actId="6549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  <pc:sldChg chg="modSp mod">
        <pc:chgData name="Albrecht-Zander Rita" userId="7f58ea5f-7276-4d86-949d-81610b1d6b23" providerId="ADAL" clId="{453F506A-6728-42DA-933B-A5CCE85B8570}" dt="2024-04-09T07:30:01.654" v="47" actId="6549"/>
        <pc:sldMkLst>
          <pc:docMk/>
          <pc:sldMk cId="3471928836" sldId="296"/>
        </pc:sldMkLst>
        <pc:graphicFrameChg chg="modGraphic">
          <ac:chgData name="Albrecht-Zander Rita" userId="7f58ea5f-7276-4d86-949d-81610b1d6b23" providerId="ADAL" clId="{453F506A-6728-42DA-933B-A5CCE85B8570}" dt="2024-04-09T07:30:01.654" v="47" actId="6549"/>
          <ac:graphicFrameMkLst>
            <pc:docMk/>
            <pc:sldMk cId="3471928836" sldId="296"/>
            <ac:graphicFrameMk id="6" creationId="{6FDB69E6-1314-4144-A8B0-2CFF800D411F}"/>
          </ac:graphicFrameMkLst>
        </pc:graphicFrameChg>
      </pc:sldChg>
    </pc:docChg>
  </pc:docChgLst>
  <pc:docChgLst>
    <pc:chgData name="Egli David" userId="S::david.egli@swissolympic.ch::c53a6f34-4a1a-4fe0-aec2-44407d977832" providerId="AD" clId="Web-{73552E77-9CFF-7EBC-3541-5F2EB43C9691}"/>
    <pc:docChg chg="modSld">
      <pc:chgData name="Egli David" userId="S::david.egli@swissolympic.ch::c53a6f34-4a1a-4fe0-aec2-44407d977832" providerId="AD" clId="Web-{73552E77-9CFF-7EBC-3541-5F2EB43C9691}" dt="2024-02-01T13:34:42.236" v="1"/>
      <pc:docMkLst>
        <pc:docMk/>
      </pc:docMkLst>
      <pc:sldChg chg="modSp">
        <pc:chgData name="Egli David" userId="S::david.egli@swissolympic.ch::c53a6f34-4a1a-4fe0-aec2-44407d977832" providerId="AD" clId="Web-{73552E77-9CFF-7EBC-3541-5F2EB43C9691}" dt="2024-02-01T13:34:42.236" v="1"/>
        <pc:sldMkLst>
          <pc:docMk/>
          <pc:sldMk cId="2798543966" sldId="286"/>
        </pc:sldMkLst>
        <pc:graphicFrameChg chg="mod modGraphic">
          <ac:chgData name="Egli David" userId="S::david.egli@swissolympic.ch::c53a6f34-4a1a-4fe0-aec2-44407d977832" providerId="AD" clId="Web-{73552E77-9CFF-7EBC-3541-5F2EB43C9691}" dt="2024-02-01T13:34:42.236" v="1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</pc:docChg>
  </pc:docChgLst>
  <pc:docChgLst>
    <pc:chgData name="Albrecht-Zander Rita" userId="7f58ea5f-7276-4d86-949d-81610b1d6b23" providerId="ADAL" clId="{6D78EABB-0BAB-4442-BC88-28D82EE5B56E}"/>
    <pc:docChg chg="undo redo custSel addSld delSld modSld sldOrd">
      <pc:chgData name="Albrecht-Zander Rita" userId="7f58ea5f-7276-4d86-949d-81610b1d6b23" providerId="ADAL" clId="{6D78EABB-0BAB-4442-BC88-28D82EE5B56E}" dt="2024-03-01T13:33:33.715" v="3394" actId="1076"/>
      <pc:docMkLst>
        <pc:docMk/>
      </pc:docMkLst>
      <pc:sldChg chg="modSp del mod">
        <pc:chgData name="Albrecht-Zander Rita" userId="7f58ea5f-7276-4d86-949d-81610b1d6b23" providerId="ADAL" clId="{6D78EABB-0BAB-4442-BC88-28D82EE5B56E}" dt="2024-01-29T16:46:55.378" v="1200" actId="2696"/>
        <pc:sldMkLst>
          <pc:docMk/>
          <pc:sldMk cId="2886716991" sldId="285"/>
        </pc:sldMkLst>
        <pc:spChg chg="mod">
          <ac:chgData name="Albrecht-Zander Rita" userId="7f58ea5f-7276-4d86-949d-81610b1d6b23" providerId="ADAL" clId="{6D78EABB-0BAB-4442-BC88-28D82EE5B56E}" dt="2024-01-29T16:19:49.092" v="214" actId="20577"/>
          <ac:spMkLst>
            <pc:docMk/>
            <pc:sldMk cId="2886716991" sldId="285"/>
            <ac:spMk id="4" creationId="{F0ED733B-4EF3-4DC5-97AD-4FC185A8544E}"/>
          </ac:spMkLst>
        </pc:spChg>
        <pc:graphicFrameChg chg="modGraphic">
          <ac:chgData name="Albrecht-Zander Rita" userId="7f58ea5f-7276-4d86-949d-81610b1d6b23" providerId="ADAL" clId="{6D78EABB-0BAB-4442-BC88-28D82EE5B56E}" dt="2024-01-29T16:20:01.498" v="216" actId="14100"/>
          <ac:graphicFrameMkLst>
            <pc:docMk/>
            <pc:sldMk cId="2886716991" sldId="285"/>
            <ac:graphicFrameMk id="6" creationId="{3CA75769-723E-4CFB-A5BD-561325EB72D7}"/>
          </ac:graphicFrameMkLst>
        </pc:graphicFrameChg>
      </pc:sldChg>
      <pc:sldChg chg="modSp mod">
        <pc:chgData name="Albrecht-Zander Rita" userId="7f58ea5f-7276-4d86-949d-81610b1d6b23" providerId="ADAL" clId="{6D78EABB-0BAB-4442-BC88-28D82EE5B56E}" dt="2024-03-01T13:19:57.209" v="3245" actId="20577"/>
        <pc:sldMkLst>
          <pc:docMk/>
          <pc:sldMk cId="2798543966" sldId="286"/>
        </pc:sldMkLst>
        <pc:spChg chg="mod">
          <ac:chgData name="Albrecht-Zander Rita" userId="7f58ea5f-7276-4d86-949d-81610b1d6b23" providerId="ADAL" clId="{6D78EABB-0BAB-4442-BC88-28D82EE5B56E}" dt="2024-01-29T16:34:17.394" v="925" actId="1076"/>
          <ac:spMkLst>
            <pc:docMk/>
            <pc:sldMk cId="2798543966" sldId="286"/>
            <ac:spMk id="4" creationId="{40DF3BE9-75BE-422D-92C5-18C700940FC9}"/>
          </ac:spMkLst>
        </pc:spChg>
        <pc:graphicFrameChg chg="mod modGraphic">
          <ac:chgData name="Albrecht-Zander Rita" userId="7f58ea5f-7276-4d86-949d-81610b1d6b23" providerId="ADAL" clId="{6D78EABB-0BAB-4442-BC88-28D82EE5B56E}" dt="2024-03-01T13:19:57.209" v="3245" actId="20577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  <pc:sldChg chg="modSp mod">
        <pc:chgData name="Albrecht-Zander Rita" userId="7f58ea5f-7276-4d86-949d-81610b1d6b23" providerId="ADAL" clId="{6D78EABB-0BAB-4442-BC88-28D82EE5B56E}" dt="2024-02-09T15:23:27.483" v="2634" actId="20577"/>
        <pc:sldMkLst>
          <pc:docMk/>
          <pc:sldMk cId="3243005757" sldId="288"/>
        </pc:sldMkLst>
        <pc:spChg chg="mod">
          <ac:chgData name="Albrecht-Zander Rita" userId="7f58ea5f-7276-4d86-949d-81610b1d6b23" providerId="ADAL" clId="{6D78EABB-0BAB-4442-BC88-28D82EE5B56E}" dt="2024-02-09T15:23:27.483" v="2634" actId="20577"/>
          <ac:spMkLst>
            <pc:docMk/>
            <pc:sldMk cId="3243005757" sldId="288"/>
            <ac:spMk id="3" creationId="{68143497-3AD0-4FB2-8B12-91BD39DDFC72}"/>
          </ac:spMkLst>
        </pc:spChg>
        <pc:graphicFrameChg chg="modGraphic">
          <ac:chgData name="Albrecht-Zander Rita" userId="7f58ea5f-7276-4d86-949d-81610b1d6b23" providerId="ADAL" clId="{6D78EABB-0BAB-4442-BC88-28D82EE5B56E}" dt="2024-02-09T15:23:02.332" v="2632" actId="255"/>
          <ac:graphicFrameMkLst>
            <pc:docMk/>
            <pc:sldMk cId="3243005757" sldId="288"/>
            <ac:graphicFrameMk id="6" creationId="{FB83C1EB-8A4F-40B3-BECE-64DC16BC5892}"/>
          </ac:graphicFrameMkLst>
        </pc:graphicFrameChg>
      </pc:sldChg>
      <pc:sldChg chg="modSp mod">
        <pc:chgData name="Albrecht-Zander Rita" userId="7f58ea5f-7276-4d86-949d-81610b1d6b23" providerId="ADAL" clId="{6D78EABB-0BAB-4442-BC88-28D82EE5B56E}" dt="2024-01-29T12:40:21.007" v="74" actId="13926"/>
        <pc:sldMkLst>
          <pc:docMk/>
          <pc:sldMk cId="1657109371" sldId="290"/>
        </pc:sldMkLst>
        <pc:spChg chg="mod">
          <ac:chgData name="Albrecht-Zander Rita" userId="7f58ea5f-7276-4d86-949d-81610b1d6b23" providerId="ADAL" clId="{6D78EABB-0BAB-4442-BC88-28D82EE5B56E}" dt="2024-01-29T12:40:21.007" v="74" actId="13926"/>
          <ac:spMkLst>
            <pc:docMk/>
            <pc:sldMk cId="1657109371" sldId="290"/>
            <ac:spMk id="4" creationId="{1C9B1227-4A85-4E94-ABA0-CA7417BFB429}"/>
          </ac:spMkLst>
        </pc:spChg>
      </pc:sldChg>
      <pc:sldChg chg="modSp mod">
        <pc:chgData name="Albrecht-Zander Rita" userId="7f58ea5f-7276-4d86-949d-81610b1d6b23" providerId="ADAL" clId="{6D78EABB-0BAB-4442-BC88-28D82EE5B56E}" dt="2024-02-09T15:38:15.799" v="2900" actId="20577"/>
        <pc:sldMkLst>
          <pc:docMk/>
          <pc:sldMk cId="638304663" sldId="291"/>
        </pc:sldMkLst>
        <pc:spChg chg="mod">
          <ac:chgData name="Albrecht-Zander Rita" userId="7f58ea5f-7276-4d86-949d-81610b1d6b23" providerId="ADAL" clId="{6D78EABB-0BAB-4442-BC88-28D82EE5B56E}" dt="2024-02-09T15:38:15.799" v="2900" actId="20577"/>
          <ac:spMkLst>
            <pc:docMk/>
            <pc:sldMk cId="638304663" sldId="291"/>
            <ac:spMk id="4" creationId="{F0ED733B-4EF3-4DC5-97AD-4FC185A8544E}"/>
          </ac:spMkLst>
        </pc:spChg>
        <pc:graphicFrameChg chg="mod modGraphic">
          <ac:chgData name="Albrecht-Zander Rita" userId="7f58ea5f-7276-4d86-949d-81610b1d6b23" providerId="ADAL" clId="{6D78EABB-0BAB-4442-BC88-28D82EE5B56E}" dt="2024-02-09T15:11:10.514" v="2415" actId="255"/>
          <ac:graphicFrameMkLst>
            <pc:docMk/>
            <pc:sldMk cId="638304663" sldId="291"/>
            <ac:graphicFrameMk id="6" creationId="{3CA75769-723E-4CFB-A5BD-561325EB72D7}"/>
          </ac:graphicFrameMkLst>
        </pc:graphicFrameChg>
      </pc:sldChg>
      <pc:sldChg chg="modSp del mod">
        <pc:chgData name="Albrecht-Zander Rita" userId="7f58ea5f-7276-4d86-949d-81610b1d6b23" providerId="ADAL" clId="{6D78EABB-0BAB-4442-BC88-28D82EE5B56E}" dt="2024-03-01T13:14:15.333" v="3121" actId="2696"/>
        <pc:sldMkLst>
          <pc:docMk/>
          <pc:sldMk cId="11335797" sldId="292"/>
        </pc:sldMkLst>
        <pc:spChg chg="mod">
          <ac:chgData name="Albrecht-Zander Rita" userId="7f58ea5f-7276-4d86-949d-81610b1d6b23" providerId="ADAL" clId="{6D78EABB-0BAB-4442-BC88-28D82EE5B56E}" dt="2024-02-09T15:24:11.934" v="2637" actId="207"/>
          <ac:spMkLst>
            <pc:docMk/>
            <pc:sldMk cId="11335797" sldId="292"/>
            <ac:spMk id="2" creationId="{949C06B9-C666-4DBC-98F6-03BF885D9921}"/>
          </ac:spMkLst>
        </pc:spChg>
        <pc:spChg chg="mod">
          <ac:chgData name="Albrecht-Zander Rita" userId="7f58ea5f-7276-4d86-949d-81610b1d6b23" providerId="ADAL" clId="{6D78EABB-0BAB-4442-BC88-28D82EE5B56E}" dt="2024-02-09T15:24:05.847" v="2636" actId="1076"/>
          <ac:spMkLst>
            <pc:docMk/>
            <pc:sldMk cId="11335797" sldId="292"/>
            <ac:spMk id="3" creationId="{3DB96E62-5A81-495B-B63C-53B12714E976}"/>
          </ac:spMkLst>
        </pc:spChg>
        <pc:spChg chg="mod">
          <ac:chgData name="Albrecht-Zander Rita" userId="7f58ea5f-7276-4d86-949d-81610b1d6b23" providerId="ADAL" clId="{6D78EABB-0BAB-4442-BC88-28D82EE5B56E}" dt="2024-02-09T15:24:05.310" v="2635" actId="207"/>
          <ac:spMkLst>
            <pc:docMk/>
            <pc:sldMk cId="11335797" sldId="292"/>
            <ac:spMk id="4" creationId="{066229B8-7D5B-4393-B1B0-10AF5CE99B2C}"/>
          </ac:spMkLst>
        </pc:spChg>
      </pc:sldChg>
      <pc:sldChg chg="modSp mod">
        <pc:chgData name="Albrecht-Zander Rita" userId="7f58ea5f-7276-4d86-949d-81610b1d6b23" providerId="ADAL" clId="{6D78EABB-0BAB-4442-BC88-28D82EE5B56E}" dt="2024-03-01T13:23:59.975" v="3350" actId="20577"/>
        <pc:sldMkLst>
          <pc:docMk/>
          <pc:sldMk cId="3649421892" sldId="293"/>
        </pc:sldMkLst>
        <pc:graphicFrameChg chg="modGraphic">
          <ac:chgData name="Albrecht-Zander Rita" userId="7f58ea5f-7276-4d86-949d-81610b1d6b23" providerId="ADAL" clId="{6D78EABB-0BAB-4442-BC88-28D82EE5B56E}" dt="2024-03-01T13:23:59.975" v="3350" actId="20577"/>
          <ac:graphicFrameMkLst>
            <pc:docMk/>
            <pc:sldMk cId="3649421892" sldId="293"/>
            <ac:graphicFrameMk id="6" creationId="{42FD9910-E41A-479B-8C0F-4592C0D9F78B}"/>
          </ac:graphicFrameMkLst>
        </pc:graphicFrameChg>
      </pc:sldChg>
      <pc:sldChg chg="modSp mod">
        <pc:chgData name="Albrecht-Zander Rita" userId="7f58ea5f-7276-4d86-949d-81610b1d6b23" providerId="ADAL" clId="{6D78EABB-0BAB-4442-BC88-28D82EE5B56E}" dt="2024-03-01T13:23:00.050" v="3313" actId="14100"/>
        <pc:sldMkLst>
          <pc:docMk/>
          <pc:sldMk cId="2108332826" sldId="294"/>
        </pc:sldMkLst>
        <pc:graphicFrameChg chg="mod modGraphic">
          <ac:chgData name="Albrecht-Zander Rita" userId="7f58ea5f-7276-4d86-949d-81610b1d6b23" providerId="ADAL" clId="{6D78EABB-0BAB-4442-BC88-28D82EE5B56E}" dt="2024-03-01T13:23:00.050" v="3313" actId="14100"/>
          <ac:graphicFrameMkLst>
            <pc:docMk/>
            <pc:sldMk cId="2108332826" sldId="294"/>
            <ac:graphicFrameMk id="6" creationId="{42FD9910-E41A-479B-8C0F-4592C0D9F78B}"/>
          </ac:graphicFrameMkLst>
        </pc:graphicFrameChg>
      </pc:sldChg>
      <pc:sldChg chg="modSp mod">
        <pc:chgData name="Albrecht-Zander Rita" userId="7f58ea5f-7276-4d86-949d-81610b1d6b23" providerId="ADAL" clId="{6D78EABB-0BAB-4442-BC88-28D82EE5B56E}" dt="2024-03-01T13:25:52.305" v="3392" actId="20577"/>
        <pc:sldMkLst>
          <pc:docMk/>
          <pc:sldMk cId="3471928836" sldId="296"/>
        </pc:sldMkLst>
        <pc:spChg chg="mod">
          <ac:chgData name="Albrecht-Zander Rita" userId="7f58ea5f-7276-4d86-949d-81610b1d6b23" providerId="ADAL" clId="{6D78EABB-0BAB-4442-BC88-28D82EE5B56E}" dt="2024-02-09T15:35:46.496" v="2845" actId="20577"/>
          <ac:spMkLst>
            <pc:docMk/>
            <pc:sldMk cId="3471928836" sldId="296"/>
            <ac:spMk id="4" creationId="{3042471B-88A6-4577-9B90-CE5E695744BF}"/>
          </ac:spMkLst>
        </pc:spChg>
        <pc:graphicFrameChg chg="mod modGraphic">
          <ac:chgData name="Albrecht-Zander Rita" userId="7f58ea5f-7276-4d86-949d-81610b1d6b23" providerId="ADAL" clId="{6D78EABB-0BAB-4442-BC88-28D82EE5B56E}" dt="2024-03-01T13:25:52.305" v="3392" actId="20577"/>
          <ac:graphicFrameMkLst>
            <pc:docMk/>
            <pc:sldMk cId="3471928836" sldId="296"/>
            <ac:graphicFrameMk id="6" creationId="{6FDB69E6-1314-4144-A8B0-2CFF800D411F}"/>
          </ac:graphicFrameMkLst>
        </pc:graphicFrameChg>
      </pc:sldChg>
      <pc:sldChg chg="modSp mod">
        <pc:chgData name="Albrecht-Zander Rita" userId="7f58ea5f-7276-4d86-949d-81610b1d6b23" providerId="ADAL" clId="{6D78EABB-0BAB-4442-BC88-28D82EE5B56E}" dt="2024-02-05T07:27:11.081" v="1530" actId="5793"/>
        <pc:sldMkLst>
          <pc:docMk/>
          <pc:sldMk cId="1492108788" sldId="297"/>
        </pc:sldMkLst>
        <pc:graphicFrameChg chg="mod modGraphic">
          <ac:chgData name="Albrecht-Zander Rita" userId="7f58ea5f-7276-4d86-949d-81610b1d6b23" providerId="ADAL" clId="{6D78EABB-0BAB-4442-BC88-28D82EE5B56E}" dt="2024-02-05T07:27:11.081" v="1530" actId="5793"/>
          <ac:graphicFrameMkLst>
            <pc:docMk/>
            <pc:sldMk cId="1492108788" sldId="297"/>
            <ac:graphicFrameMk id="6" creationId="{3CA75769-723E-4CFB-A5BD-561325EB72D7}"/>
          </ac:graphicFrameMkLst>
        </pc:graphicFrameChg>
      </pc:sldChg>
      <pc:sldChg chg="modSp add mod ord">
        <pc:chgData name="Albrecht-Zander Rita" userId="7f58ea5f-7276-4d86-949d-81610b1d6b23" providerId="ADAL" clId="{6D78EABB-0BAB-4442-BC88-28D82EE5B56E}" dt="2024-03-01T13:26:27.127" v="3393" actId="113"/>
        <pc:sldMkLst>
          <pc:docMk/>
          <pc:sldMk cId="4035612240" sldId="298"/>
        </pc:sldMkLst>
        <pc:spChg chg="mod">
          <ac:chgData name="Albrecht-Zander Rita" userId="7f58ea5f-7276-4d86-949d-81610b1d6b23" providerId="ADAL" clId="{6D78EABB-0BAB-4442-BC88-28D82EE5B56E}" dt="2024-01-29T16:47:58.847" v="1240" actId="20577"/>
          <ac:spMkLst>
            <pc:docMk/>
            <pc:sldMk cId="4035612240" sldId="298"/>
            <ac:spMk id="4" creationId="{40DF3BE9-75BE-422D-92C5-18C700940FC9}"/>
          </ac:spMkLst>
        </pc:spChg>
        <pc:graphicFrameChg chg="mod modGraphic">
          <ac:chgData name="Albrecht-Zander Rita" userId="7f58ea5f-7276-4d86-949d-81610b1d6b23" providerId="ADAL" clId="{6D78EABB-0BAB-4442-BC88-28D82EE5B56E}" dt="2024-03-01T13:26:27.127" v="3393" actId="113"/>
          <ac:graphicFrameMkLst>
            <pc:docMk/>
            <pc:sldMk cId="4035612240" sldId="298"/>
            <ac:graphicFrameMk id="6" creationId="{42FD9910-E41A-479B-8C0F-4592C0D9F78B}"/>
          </ac:graphicFrameMkLst>
        </pc:graphicFrameChg>
      </pc:sldChg>
      <pc:sldChg chg="modSp add mod ord">
        <pc:chgData name="Albrecht-Zander Rita" userId="7f58ea5f-7276-4d86-949d-81610b1d6b23" providerId="ADAL" clId="{6D78EABB-0BAB-4442-BC88-28D82EE5B56E}" dt="2024-03-01T13:22:21.222" v="3300" actId="14100"/>
        <pc:sldMkLst>
          <pc:docMk/>
          <pc:sldMk cId="3651576867" sldId="299"/>
        </pc:sldMkLst>
        <pc:spChg chg="mod">
          <ac:chgData name="Albrecht-Zander Rita" userId="7f58ea5f-7276-4d86-949d-81610b1d6b23" providerId="ADAL" clId="{6D78EABB-0BAB-4442-BC88-28D82EE5B56E}" dt="2024-01-29T16:49:15.385" v="1323" actId="20577"/>
          <ac:spMkLst>
            <pc:docMk/>
            <pc:sldMk cId="3651576867" sldId="299"/>
            <ac:spMk id="4" creationId="{40DF3BE9-75BE-422D-92C5-18C700940FC9}"/>
          </ac:spMkLst>
        </pc:spChg>
        <pc:graphicFrameChg chg="mod modGraphic">
          <ac:chgData name="Albrecht-Zander Rita" userId="7f58ea5f-7276-4d86-949d-81610b1d6b23" providerId="ADAL" clId="{6D78EABB-0BAB-4442-BC88-28D82EE5B56E}" dt="2024-03-01T13:22:21.222" v="3300" actId="14100"/>
          <ac:graphicFrameMkLst>
            <pc:docMk/>
            <pc:sldMk cId="3651576867" sldId="299"/>
            <ac:graphicFrameMk id="6" creationId="{42FD9910-E41A-479B-8C0F-4592C0D9F78B}"/>
          </ac:graphicFrameMkLst>
        </pc:graphicFrameChg>
      </pc:sldChg>
      <pc:sldChg chg="add del">
        <pc:chgData name="Albrecht-Zander Rita" userId="7f58ea5f-7276-4d86-949d-81610b1d6b23" providerId="ADAL" clId="{6D78EABB-0BAB-4442-BC88-28D82EE5B56E}" dt="2024-02-09T15:14:01.602" v="2472" actId="2696"/>
        <pc:sldMkLst>
          <pc:docMk/>
          <pc:sldMk cId="1521738019" sldId="300"/>
        </pc:sldMkLst>
      </pc:sldChg>
      <pc:sldChg chg="modSp add del mod">
        <pc:chgData name="Albrecht-Zander Rita" userId="7f58ea5f-7276-4d86-949d-81610b1d6b23" providerId="ADAL" clId="{6D78EABB-0BAB-4442-BC88-28D82EE5B56E}" dt="2024-03-01T13:33:33.715" v="3394" actId="1076"/>
        <pc:sldMkLst>
          <pc:docMk/>
          <pc:sldMk cId="4229565788" sldId="312"/>
        </pc:sldMkLst>
        <pc:spChg chg="mod">
          <ac:chgData name="Albrecht-Zander Rita" userId="7f58ea5f-7276-4d86-949d-81610b1d6b23" providerId="ADAL" clId="{6D78EABB-0BAB-4442-BC88-28D82EE5B56E}" dt="2024-03-01T13:13:40.591" v="3118" actId="20577"/>
          <ac:spMkLst>
            <pc:docMk/>
            <pc:sldMk cId="4229565788" sldId="312"/>
            <ac:spMk id="2" creationId="{152883FE-9149-4241-B407-1118EDA28601}"/>
          </ac:spMkLst>
        </pc:spChg>
        <pc:spChg chg="mod">
          <ac:chgData name="Albrecht-Zander Rita" userId="7f58ea5f-7276-4d86-949d-81610b1d6b23" providerId="ADAL" clId="{6D78EABB-0BAB-4442-BC88-28D82EE5B56E}" dt="2024-03-01T13:15:05.459" v="3159" actId="20577"/>
          <ac:spMkLst>
            <pc:docMk/>
            <pc:sldMk cId="4229565788" sldId="312"/>
            <ac:spMk id="4" creationId="{7B68693E-D691-40A6-BABF-769208CD245F}"/>
          </ac:spMkLst>
        </pc:spChg>
        <pc:cxnChg chg="mod">
          <ac:chgData name="Albrecht-Zander Rita" userId="7f58ea5f-7276-4d86-949d-81610b1d6b23" providerId="ADAL" clId="{6D78EABB-0BAB-4442-BC88-28D82EE5B56E}" dt="2024-03-01T13:33:33.715" v="3394" actId="1076"/>
          <ac:cxnSpMkLst>
            <pc:docMk/>
            <pc:sldMk cId="4229565788" sldId="312"/>
            <ac:cxnSpMk id="5" creationId="{8B6DBF26-3DB0-4E6E-8FD6-8D6D88BDB620}"/>
          </ac:cxnSpMkLst>
        </pc:cxnChg>
      </pc:sldChg>
      <pc:sldMasterChg chg="delSldLayout">
        <pc:chgData name="Albrecht-Zander Rita" userId="7f58ea5f-7276-4d86-949d-81610b1d6b23" providerId="ADAL" clId="{6D78EABB-0BAB-4442-BC88-28D82EE5B56E}" dt="2024-03-01T13:14:15.333" v="3121" actId="2696"/>
        <pc:sldMasterMkLst>
          <pc:docMk/>
          <pc:sldMasterMk cId="3902457945" sldId="2147483697"/>
        </pc:sldMasterMkLst>
        <pc:sldLayoutChg chg="del">
          <pc:chgData name="Albrecht-Zander Rita" userId="7f58ea5f-7276-4d86-949d-81610b1d6b23" providerId="ADAL" clId="{6D78EABB-0BAB-4442-BC88-28D82EE5B56E}" dt="2024-03-01T13:14:15.333" v="3121" actId="2696"/>
          <pc:sldLayoutMkLst>
            <pc:docMk/>
            <pc:sldMasterMk cId="3902457945" sldId="2147483697"/>
            <pc:sldLayoutMk cId="535520738" sldId="2147483674"/>
          </pc:sldLayoutMkLst>
        </pc:sldLayoutChg>
      </pc:sldMasterChg>
    </pc:docChg>
  </pc:docChgLst>
  <pc:docChgLst>
    <pc:chgData name="Albrecht-Zander Rita" userId="7f58ea5f-7276-4d86-949d-81610b1d6b23" providerId="ADAL" clId="{DD6CBEAE-FCAD-42C9-822B-BEC9E4E6D894}"/>
    <pc:docChg chg="undo custSel delSld modSld">
      <pc:chgData name="Albrecht-Zander Rita" userId="7f58ea5f-7276-4d86-949d-81610b1d6b23" providerId="ADAL" clId="{DD6CBEAE-FCAD-42C9-822B-BEC9E4E6D894}" dt="2024-03-12T11:12:18.066" v="1097" actId="113"/>
      <pc:docMkLst>
        <pc:docMk/>
      </pc:docMkLst>
      <pc:sldChg chg="modSp mod modCm">
        <pc:chgData name="Albrecht-Zander Rita" userId="7f58ea5f-7276-4d86-949d-81610b1d6b23" providerId="ADAL" clId="{DD6CBEAE-FCAD-42C9-822B-BEC9E4E6D894}" dt="2024-03-12T10:00:02.692" v="938"/>
        <pc:sldMkLst>
          <pc:docMk/>
          <pc:sldMk cId="2798543966" sldId="286"/>
        </pc:sldMkLst>
        <pc:spChg chg="mod">
          <ac:chgData name="Albrecht-Zander Rita" userId="7f58ea5f-7276-4d86-949d-81610b1d6b23" providerId="ADAL" clId="{DD6CBEAE-FCAD-42C9-822B-BEC9E4E6D894}" dt="2024-03-01T13:51:31.006" v="248" actId="20577"/>
          <ac:spMkLst>
            <pc:docMk/>
            <pc:sldMk cId="2798543966" sldId="286"/>
            <ac:spMk id="4" creationId="{40DF3BE9-75BE-422D-92C5-18C700940FC9}"/>
          </ac:spMkLst>
        </pc:spChg>
        <pc:graphicFrameChg chg="mod modGraphic">
          <ac:chgData name="Albrecht-Zander Rita" userId="7f58ea5f-7276-4d86-949d-81610b1d6b23" providerId="ADAL" clId="{DD6CBEAE-FCAD-42C9-822B-BEC9E4E6D894}" dt="2024-03-12T09:56:23.748" v="937" actId="20577"/>
          <ac:graphicFrameMkLst>
            <pc:docMk/>
            <pc:sldMk cId="2798543966" sldId="286"/>
            <ac:graphicFrameMk id="6" creationId="{42FD9910-E41A-479B-8C0F-4592C0D9F78B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Albrecht-Zander Rita" userId="7f58ea5f-7276-4d86-949d-81610b1d6b23" providerId="ADAL" clId="{DD6CBEAE-FCAD-42C9-822B-BEC9E4E6D894}" dt="2024-03-12T10:00:02.692" v="938"/>
              <pc2:cmMkLst xmlns:pc2="http://schemas.microsoft.com/office/powerpoint/2019/9/main/command">
                <pc:docMk/>
                <pc:sldMk cId="2798543966" sldId="286"/>
                <pc2:cmMk id="{1A5D2F99-6155-4768-8C68-F0E5317BADB4}"/>
              </pc2:cmMkLst>
            </pc226:cmChg>
          </p:ext>
        </pc:extLst>
      </pc:sldChg>
      <pc:sldChg chg="modSp mod">
        <pc:chgData name="Albrecht-Zander Rita" userId="7f58ea5f-7276-4d86-949d-81610b1d6b23" providerId="ADAL" clId="{DD6CBEAE-FCAD-42C9-822B-BEC9E4E6D894}" dt="2024-03-12T10:05:39.814" v="995" actId="20577"/>
        <pc:sldMkLst>
          <pc:docMk/>
          <pc:sldMk cId="3243005757" sldId="288"/>
        </pc:sldMkLst>
        <pc:graphicFrameChg chg="modGraphic">
          <ac:chgData name="Albrecht-Zander Rita" userId="7f58ea5f-7276-4d86-949d-81610b1d6b23" providerId="ADAL" clId="{DD6CBEAE-FCAD-42C9-822B-BEC9E4E6D894}" dt="2024-03-12T10:05:39.814" v="995" actId="20577"/>
          <ac:graphicFrameMkLst>
            <pc:docMk/>
            <pc:sldMk cId="3243005757" sldId="288"/>
            <ac:graphicFrameMk id="6" creationId="{FB83C1EB-8A4F-40B3-BECE-64DC16BC5892}"/>
          </ac:graphicFrameMkLst>
        </pc:graphicFrameChg>
      </pc:sldChg>
      <pc:sldChg chg="modSp mod">
        <pc:chgData name="Albrecht-Zander Rita" userId="7f58ea5f-7276-4d86-949d-81610b1d6b23" providerId="ADAL" clId="{DD6CBEAE-FCAD-42C9-822B-BEC9E4E6D894}" dt="2024-03-12T10:03:20.069" v="956" actId="13926"/>
        <pc:sldMkLst>
          <pc:docMk/>
          <pc:sldMk cId="1657109371" sldId="290"/>
        </pc:sldMkLst>
        <pc:spChg chg="mod">
          <ac:chgData name="Albrecht-Zander Rita" userId="7f58ea5f-7276-4d86-949d-81610b1d6b23" providerId="ADAL" clId="{DD6CBEAE-FCAD-42C9-822B-BEC9E4E6D894}" dt="2024-03-12T10:03:20.069" v="956" actId="13926"/>
          <ac:spMkLst>
            <pc:docMk/>
            <pc:sldMk cId="1657109371" sldId="290"/>
            <ac:spMk id="4" creationId="{1C9B1227-4A85-4E94-ABA0-CA7417BFB429}"/>
          </ac:spMkLst>
        </pc:spChg>
      </pc:sldChg>
      <pc:sldChg chg="modSp mod">
        <pc:chgData name="Albrecht-Zander Rita" userId="7f58ea5f-7276-4d86-949d-81610b1d6b23" providerId="ADAL" clId="{DD6CBEAE-FCAD-42C9-822B-BEC9E4E6D894}" dt="2024-03-01T14:04:00.140" v="333" actId="113"/>
        <pc:sldMkLst>
          <pc:docMk/>
          <pc:sldMk cId="3649421892" sldId="293"/>
        </pc:sldMkLst>
        <pc:graphicFrameChg chg="modGraphic">
          <ac:chgData name="Albrecht-Zander Rita" userId="7f58ea5f-7276-4d86-949d-81610b1d6b23" providerId="ADAL" clId="{DD6CBEAE-FCAD-42C9-822B-BEC9E4E6D894}" dt="2024-03-01T14:04:00.140" v="333" actId="113"/>
          <ac:graphicFrameMkLst>
            <pc:docMk/>
            <pc:sldMk cId="3649421892" sldId="293"/>
            <ac:graphicFrameMk id="6" creationId="{42FD9910-E41A-479B-8C0F-4592C0D9F78B}"/>
          </ac:graphicFrameMkLst>
        </pc:graphicFrameChg>
      </pc:sldChg>
      <pc:sldChg chg="modSp mod delCm modCm">
        <pc:chgData name="Albrecht-Zander Rita" userId="7f58ea5f-7276-4d86-949d-81610b1d6b23" providerId="ADAL" clId="{DD6CBEAE-FCAD-42C9-822B-BEC9E4E6D894}" dt="2024-03-12T11:12:18.066" v="1097" actId="113"/>
        <pc:sldMkLst>
          <pc:docMk/>
          <pc:sldMk cId="2108332826" sldId="294"/>
        </pc:sldMkLst>
        <pc:spChg chg="mod">
          <ac:chgData name="Albrecht-Zander Rita" userId="7f58ea5f-7276-4d86-949d-81610b1d6b23" providerId="ADAL" clId="{DD6CBEAE-FCAD-42C9-822B-BEC9E4E6D894}" dt="2024-03-01T13:51:39.484" v="259" actId="20577"/>
          <ac:spMkLst>
            <pc:docMk/>
            <pc:sldMk cId="2108332826" sldId="294"/>
            <ac:spMk id="4" creationId="{40DF3BE9-75BE-422D-92C5-18C700940FC9}"/>
          </ac:spMkLst>
        </pc:spChg>
        <pc:graphicFrameChg chg="mod modGraphic">
          <ac:chgData name="Albrecht-Zander Rita" userId="7f58ea5f-7276-4d86-949d-81610b1d6b23" providerId="ADAL" clId="{DD6CBEAE-FCAD-42C9-822B-BEC9E4E6D894}" dt="2024-03-12T11:12:18.066" v="1097" actId="113"/>
          <ac:graphicFrameMkLst>
            <pc:docMk/>
            <pc:sldMk cId="2108332826" sldId="294"/>
            <ac:graphicFrameMk id="6" creationId="{42FD9910-E41A-479B-8C0F-4592C0D9F78B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Albrecht-Zander Rita" userId="7f58ea5f-7276-4d86-949d-81610b1d6b23" providerId="ADAL" clId="{DD6CBEAE-FCAD-42C9-822B-BEC9E4E6D894}" dt="2024-03-12T11:09:50.278" v="1089"/>
              <pc2:cmMkLst xmlns:pc2="http://schemas.microsoft.com/office/powerpoint/2019/9/main/command">
                <pc:docMk/>
                <pc:sldMk cId="2108332826" sldId="294"/>
                <pc2:cmMk id="{6D7579EF-35E3-4981-B8E5-FA8264B17D25}"/>
              </pc2:cmMkLst>
            </pc226:cmChg>
          </p:ext>
        </pc:extLst>
      </pc:sldChg>
      <pc:sldChg chg="modSp mod">
        <pc:chgData name="Albrecht-Zander Rita" userId="7f58ea5f-7276-4d86-949d-81610b1d6b23" providerId="ADAL" clId="{DD6CBEAE-FCAD-42C9-822B-BEC9E4E6D894}" dt="2024-03-11T09:50:32.482" v="620" actId="20577"/>
        <pc:sldMkLst>
          <pc:docMk/>
          <pc:sldMk cId="3471928836" sldId="296"/>
        </pc:sldMkLst>
        <pc:graphicFrameChg chg="modGraphic">
          <ac:chgData name="Albrecht-Zander Rita" userId="7f58ea5f-7276-4d86-949d-81610b1d6b23" providerId="ADAL" clId="{DD6CBEAE-FCAD-42C9-822B-BEC9E4E6D894}" dt="2024-03-11T09:50:32.482" v="620" actId="20577"/>
          <ac:graphicFrameMkLst>
            <pc:docMk/>
            <pc:sldMk cId="3471928836" sldId="296"/>
            <ac:graphicFrameMk id="6" creationId="{6FDB69E6-1314-4144-A8B0-2CFF800D411F}"/>
          </ac:graphicFrameMkLst>
        </pc:graphicFrameChg>
      </pc:sldChg>
      <pc:sldChg chg="modSp del mod">
        <pc:chgData name="Albrecht-Zander Rita" userId="7f58ea5f-7276-4d86-949d-81610b1d6b23" providerId="ADAL" clId="{DD6CBEAE-FCAD-42C9-822B-BEC9E4E6D894}" dt="2024-03-01T13:52:14.993" v="260" actId="2696"/>
        <pc:sldMkLst>
          <pc:docMk/>
          <pc:sldMk cId="4229565788" sldId="312"/>
        </pc:sldMkLst>
        <pc:spChg chg="mod">
          <ac:chgData name="Albrecht-Zander Rita" userId="7f58ea5f-7276-4d86-949d-81610b1d6b23" providerId="ADAL" clId="{DD6CBEAE-FCAD-42C9-822B-BEC9E4E6D894}" dt="2024-03-01T13:37:34.651" v="1" actId="20577"/>
          <ac:spMkLst>
            <pc:docMk/>
            <pc:sldMk cId="4229565788" sldId="312"/>
            <ac:spMk id="4" creationId="{7B68693E-D691-40A6-BABF-769208CD245F}"/>
          </ac:spMkLst>
        </pc:spChg>
      </pc:sldChg>
      <pc:sldChg chg="modSp mod">
        <pc:chgData name="Albrecht-Zander Rita" userId="7f58ea5f-7276-4d86-949d-81610b1d6b23" providerId="ADAL" clId="{DD6CBEAE-FCAD-42C9-822B-BEC9E4E6D894}" dt="2024-03-01T13:47:54.508" v="176" actId="255"/>
        <pc:sldMkLst>
          <pc:docMk/>
          <pc:sldMk cId="2295991849" sldId="313"/>
        </pc:sldMkLst>
        <pc:spChg chg="mod">
          <ac:chgData name="Albrecht-Zander Rita" userId="7f58ea5f-7276-4d86-949d-81610b1d6b23" providerId="ADAL" clId="{DD6CBEAE-FCAD-42C9-822B-BEC9E4E6D894}" dt="2024-03-01T13:47:37.584" v="175" actId="13926"/>
          <ac:spMkLst>
            <pc:docMk/>
            <pc:sldMk cId="2295991849" sldId="313"/>
            <ac:spMk id="2" creationId="{7225FBA4-D212-4C72-B80B-A800BC37E84E}"/>
          </ac:spMkLst>
        </pc:spChg>
        <pc:spChg chg="mod">
          <ac:chgData name="Albrecht-Zander Rita" userId="7f58ea5f-7276-4d86-949d-81610b1d6b23" providerId="ADAL" clId="{DD6CBEAE-FCAD-42C9-822B-BEC9E4E6D894}" dt="2024-03-01T13:47:54.508" v="176" actId="255"/>
          <ac:spMkLst>
            <pc:docMk/>
            <pc:sldMk cId="2295991849" sldId="313"/>
            <ac:spMk id="4" creationId="{50959FD5-D3D8-40A6-BBD3-D28E6419ECD1}"/>
          </ac:spMkLst>
        </pc:spChg>
      </pc:sldChg>
      <pc:sldMasterChg chg="delSldLayout">
        <pc:chgData name="Albrecht-Zander Rita" userId="7f58ea5f-7276-4d86-949d-81610b1d6b23" providerId="ADAL" clId="{DD6CBEAE-FCAD-42C9-822B-BEC9E4E6D894}" dt="2024-03-01T13:52:14.993" v="260" actId="2696"/>
        <pc:sldMasterMkLst>
          <pc:docMk/>
          <pc:sldMasterMk cId="3902457945" sldId="2147483697"/>
        </pc:sldMasterMkLst>
        <pc:sldLayoutChg chg="del">
          <pc:chgData name="Albrecht-Zander Rita" userId="7f58ea5f-7276-4d86-949d-81610b1d6b23" providerId="ADAL" clId="{DD6CBEAE-FCAD-42C9-822B-BEC9E4E6D894}" dt="2024-03-01T13:52:14.993" v="260" actId="2696"/>
          <pc:sldLayoutMkLst>
            <pc:docMk/>
            <pc:sldMasterMk cId="3902457945" sldId="2147483697"/>
            <pc:sldLayoutMk cId="940765224" sldId="2147483701"/>
          </pc:sldLayoutMkLst>
        </pc:sldLayoutChg>
      </pc:sldMasterChg>
    </pc:docChg>
  </pc:docChgLst>
</pc:chgInfo>
</file>

<file path=ppt/comments/modernComment_11E_A6CE645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A5D2F99-6155-4768-8C68-F0E5317BADB4}" authorId="{3D81B2E2-9538-7564-60A6-EBC8AD70C06C}" status="resolved" created="2024-03-11T13:58:57.027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798543966" sldId="286"/>
      <ac:graphicFrameMk id="6" creationId="{42FD9910-E41A-479B-8C0F-4592C0D9F78B}"/>
      <ac:tblMk/>
      <ac:tcMk rowId="2534347437" colId="2725163892"/>
      <ac:txMk cp="0" len="54">
        <ac:context len="55" hash="2095772775"/>
      </ac:txMk>
    </ac:txMkLst>
    <p188:pos x="3543299" y="265906"/>
    <p188:txBody>
      <a:bodyPr/>
      <a:lstStyle/>
      <a:p>
        <a:r>
          <a:rPr lang="de-CH"/>
          <a:t>Vorstand oder GL?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0D323-89BE-4396-914F-13FC83562BAE}" type="datetimeFigureOut">
              <a:rPr lang="de-CH" smtClean="0"/>
              <a:t>09.04.2024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D1545-34EE-457B-B5DE-97D69928C3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51260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1 Bild -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857E4-C67B-469F-885E-B34B945A6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4A5798C-AFFD-42BA-82A1-E166F4AE3B8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81000" y="1476374"/>
            <a:ext cx="11429999" cy="5019675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/>
              <a:t>Element einfügen </a:t>
            </a:r>
            <a:r>
              <a:rPr lang="de-CH"/>
              <a:t>– (Bild Höhe 13.94 Breite 31.75 cm/ Tabelle / Diagramm einfügen)</a:t>
            </a:r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174829B-C6A5-4988-B902-17713E347C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524" y="508225"/>
            <a:ext cx="9144000" cy="779827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5F6E6FA0-F77E-4307-8517-46A2AE4596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BC2E4954-898E-4A96-B4D8-7DE54806381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383861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Text - Text kann formatiert werden - normale Textgrösse 22pt, klein 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4084378-CF3E-4E32-9ACD-3F99CABA9F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198A0E5-5B62-4576-8743-AE99BEF21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2001" y="1989000"/>
            <a:ext cx="9144000" cy="4140338"/>
          </a:xfrm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/>
              <a:t>Text eingeben</a:t>
            </a:r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97DA1B91-54E1-46D9-A1DE-F467F2EDD4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18" name="Textplatzhalter 15">
            <a:extLst>
              <a:ext uri="{FF2B5EF4-FFF2-40B4-BE49-F238E27FC236}">
                <a16:creationId xmlns:a16="http://schemas.microsoft.com/office/drawing/2014/main" id="{E0421564-6C9E-4D41-9CBB-8A349897254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1896671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reitensport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EF9CAADD-BA88-4CBD-80DF-EB144965C6B6}"/>
              </a:ext>
            </a:extLst>
          </p:cNvPr>
          <p:cNvSpPr/>
          <p:nvPr userDrawn="1"/>
        </p:nvSpPr>
        <p:spPr>
          <a:xfrm>
            <a:off x="-4633192" y="342900"/>
            <a:ext cx="3960440" cy="11303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>
                <a:solidFill>
                  <a:schemeClr val="tx1"/>
                </a:solidFill>
              </a:rPr>
              <a:t>Titelbild kopieren und in Präsentation einfügen.</a:t>
            </a:r>
          </a:p>
        </p:txBody>
      </p:sp>
      <p:pic>
        <p:nvPicPr>
          <p:cNvPr id="4" name="Grafik 3" descr="Ein Bild, das Sport, Sportwettkampf, Person enthält.&#10;&#10;Automatisch generierte Beschreibung">
            <a:extLst>
              <a:ext uri="{FF2B5EF4-FFF2-40B4-BE49-F238E27FC236}">
                <a16:creationId xmlns:a16="http://schemas.microsoft.com/office/drawing/2014/main" id="{2EC204B1-C086-4CFE-BCEB-506A4D4E89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23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0BDE8-117E-49CF-A1A5-D98A150CB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5"/>
            <a:ext cx="9144000" cy="9649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2E4092-56B9-465C-84A6-DDD25A4CB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1993900"/>
            <a:ext cx="9144000" cy="4129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F5176C-4343-4CBC-A026-7A01765A62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330" y="6584250"/>
            <a:ext cx="43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0245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2" r:id="rId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ts val="2640"/>
        </a:lnSpc>
        <a:spcBef>
          <a:spcPts val="1000"/>
        </a:spcBef>
        <a:buFont typeface="Symbol" panose="05050102010706020507" pitchFamily="18" charset="2"/>
        <a:buChar char="-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384" userDrawn="1">
          <p15:clr>
            <a:srgbClr val="F26B43"/>
          </p15:clr>
        </p15:guide>
        <p15:guide id="4" pos="240" userDrawn="1">
          <p15:clr>
            <a:srgbClr val="F26B43"/>
          </p15:clr>
        </p15:guide>
        <p15:guide id="5" pos="7440" userDrawn="1">
          <p15:clr>
            <a:srgbClr val="F26B43"/>
          </p15:clr>
        </p15:guide>
        <p15:guide id="6" orient="horz" pos="4236" userDrawn="1">
          <p15:clr>
            <a:srgbClr val="F26B43"/>
          </p15:clr>
        </p15:guide>
        <p15:guide id="7" orient="horz" pos="3861" userDrawn="1">
          <p15:clr>
            <a:srgbClr val="F26B43"/>
          </p15:clr>
        </p15:guide>
        <p15:guide id="8" orient="horz" pos="1253" userDrawn="1">
          <p15:clr>
            <a:srgbClr val="F26B43"/>
          </p15:clr>
        </p15:guide>
        <p15:guide id="9" pos="480" userDrawn="1">
          <p15:clr>
            <a:srgbClr val="F26B43"/>
          </p15:clr>
        </p15:guide>
        <p15:guide id="10" pos="7200" userDrawn="1">
          <p15:clr>
            <a:srgbClr val="F26B43"/>
          </p15:clr>
        </p15:guide>
        <p15:guide id="11" orient="horz" pos="216" userDrawn="1">
          <p15:clr>
            <a:srgbClr val="F26B43"/>
          </p15:clr>
        </p15:guide>
        <p15:guide id="12" orient="horz" pos="928" userDrawn="1">
          <p15:clr>
            <a:srgbClr val="F26B43"/>
          </p15:clr>
        </p15:guide>
        <p15:guide id="13" orient="horz" pos="40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1E_A6CE645E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3">
            <a:extLst>
              <a:ext uri="{FF2B5EF4-FFF2-40B4-BE49-F238E27FC236}">
                <a16:creationId xmlns:a16="http://schemas.microsoft.com/office/drawing/2014/main" id="{7225FBA4-D212-4C72-B80B-A800BC37E84E}"/>
              </a:ext>
            </a:extLst>
          </p:cNvPr>
          <p:cNvSpPr txBox="1">
            <a:spLocks/>
          </p:cNvSpPr>
          <p:nvPr/>
        </p:nvSpPr>
        <p:spPr>
          <a:xfrm>
            <a:off x="400050" y="2471738"/>
            <a:ext cx="4255790" cy="3794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640"/>
              </a:lnSpc>
              <a:spcBef>
                <a:spcPts val="1000"/>
              </a:spcBef>
              <a:buFont typeface="Symbol" panose="05050102010706020507" pitchFamily="18" charset="2"/>
              <a:buNone/>
              <a:defRPr sz="2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04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08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60000" indent="-252000" algn="l" defTabSz="914400" rtl="0" eaLnBrk="1" latinLnBrk="0" hangingPunct="1">
              <a:lnSpc>
                <a:spcPts val="264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>
                <a:highlight>
                  <a:srgbClr val="FF0000"/>
                </a:highlight>
              </a:rPr>
              <a:t>Antragstellung am: TT. MMMM JJJJ</a:t>
            </a:r>
          </a:p>
        </p:txBody>
      </p:sp>
      <p:pic>
        <p:nvPicPr>
          <p:cNvPr id="3" name="Grafik 2" descr="Logo Swissolympic">
            <a:extLst>
              <a:ext uri="{FF2B5EF4-FFF2-40B4-BE49-F238E27FC236}">
                <a16:creationId xmlns:a16="http://schemas.microsoft.com/office/drawing/2014/main" id="{949D0ED5-A02D-4C4C-AFCE-ABAF238A6A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5200" y="341311"/>
            <a:ext cx="1440000" cy="654280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50959FD5-D3D8-40A6-BBD3-D28E6419ECD1}"/>
              </a:ext>
            </a:extLst>
          </p:cNvPr>
          <p:cNvSpPr txBox="1">
            <a:spLocks/>
          </p:cNvSpPr>
          <p:nvPr/>
        </p:nvSpPr>
        <p:spPr>
          <a:xfrm>
            <a:off x="388070" y="535031"/>
            <a:ext cx="9116500" cy="128539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>
                <a:highlight>
                  <a:srgbClr val="FF0000"/>
                </a:highlight>
              </a:rPr>
              <a:t>Antrag SFS-Förderung INKLUSION 1</a:t>
            </a:r>
          </a:p>
          <a:p>
            <a:r>
              <a:rPr lang="de-DE" sz="4000">
                <a:highlight>
                  <a:srgbClr val="FF0000"/>
                </a:highlight>
              </a:rPr>
              <a:t>inklusive Projekte</a:t>
            </a:r>
          </a:p>
          <a:p>
            <a:endParaRPr lang="de-DE" sz="2000"/>
          </a:p>
          <a:p>
            <a:r>
              <a:rPr lang="de-DE" sz="2400">
                <a:highlight>
                  <a:srgbClr val="FF0000"/>
                </a:highlight>
              </a:rPr>
              <a:t>Sportverband, Sportart(en)</a:t>
            </a:r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8513240A-EEE8-4EA8-B51C-A156AF764133}"/>
              </a:ext>
            </a:extLst>
          </p:cNvPr>
          <p:cNvCxnSpPr/>
          <p:nvPr/>
        </p:nvCxnSpPr>
        <p:spPr>
          <a:xfrm>
            <a:off x="386800" y="2336300"/>
            <a:ext cx="720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BCF7418D-80D1-491F-B616-758F5247844E}"/>
              </a:ext>
            </a:extLst>
          </p:cNvPr>
          <p:cNvSpPr txBox="1"/>
          <p:nvPr/>
        </p:nvSpPr>
        <p:spPr>
          <a:xfrm rot="16200000">
            <a:off x="11597790" y="6263137"/>
            <a:ext cx="846638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400">
                <a:solidFill>
                  <a:schemeClr val="bg1"/>
                </a:solidFill>
              </a:rPr>
              <a:t>Foto: Swiss Olympic</a:t>
            </a:r>
          </a:p>
        </p:txBody>
      </p:sp>
    </p:spTree>
    <p:extLst>
      <p:ext uri="{BB962C8B-B14F-4D97-AF65-F5344CB8AC3E}">
        <p14:creationId xmlns:p14="http://schemas.microsoft.com/office/powerpoint/2010/main" val="2295991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8A4BEF-1908-41E7-9D3E-43AA6B59D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Kosten und Finanzierung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0CB9A65-F157-41FB-BAD7-D99A5B3A67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10</a:t>
            </a:fld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C9B1227-4A85-4E94-ABA0-CA7417BFB42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CH" dirty="0"/>
              <a:t>Gemäss separater Zusammenstellung (Excel-Vorlage)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57109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7676A12-2EB4-48C5-AC9F-F34EF2FC08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11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3CA75769-723E-4CFB-A5BD-561325EB72D7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027527491"/>
              </p:ext>
            </p:extLst>
          </p:nvPr>
        </p:nvGraphicFramePr>
        <p:xfrm>
          <a:off x="381000" y="1478112"/>
          <a:ext cx="11430000" cy="50179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208766219"/>
                    </a:ext>
                  </a:extLst>
                </a:gridCol>
              </a:tblGrid>
              <a:tr h="843031">
                <a:tc>
                  <a:txBody>
                    <a:bodyPr/>
                    <a:lstStyle/>
                    <a:p>
                      <a:pPr marL="0" indent="0">
                        <a:lnSpc>
                          <a:spcPct val="120000"/>
                        </a:lnSpc>
                        <a:buFont typeface="Symbol" panose="05050102010706020507" pitchFamily="18" charset="2"/>
                        <a:buNone/>
                      </a:pPr>
                      <a:endParaRPr lang="de-CH" sz="1800" b="0">
                        <a:solidFill>
                          <a:schemeClr val="bg1"/>
                        </a:solidFill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226979"/>
                  </a:ext>
                </a:extLst>
              </a:tr>
              <a:tr h="4174907"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53719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F0ED733B-4EF3-4DC5-97AD-4FC185A85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4"/>
            <a:ext cx="9144000" cy="1192583"/>
          </a:xfrm>
        </p:spPr>
        <p:txBody>
          <a:bodyPr/>
          <a:lstStyle/>
          <a:p>
            <a:r>
              <a:rPr lang="de-CH" i="1"/>
              <a:t>Backup Folie für zusätzliche Inhalte</a:t>
            </a:r>
          </a:p>
        </p:txBody>
      </p:sp>
    </p:spTree>
    <p:extLst>
      <p:ext uri="{BB962C8B-B14F-4D97-AF65-F5344CB8AC3E}">
        <p14:creationId xmlns:p14="http://schemas.microsoft.com/office/powerpoint/2010/main" val="1492108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2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050762696"/>
              </p:ext>
            </p:extLst>
          </p:nvPr>
        </p:nvGraphicFramePr>
        <p:xfrm>
          <a:off x="371476" y="1124745"/>
          <a:ext cx="11430000" cy="5394760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564284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7865716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7574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CH" sz="2200"/>
                        <a:t>Zuständigkeit </a:t>
                      </a:r>
                      <a:r>
                        <a:rPr lang="de-CH" sz="2200" b="0"/>
                        <a:t>für Inklusion </a:t>
                      </a:r>
                      <a:r>
                        <a:rPr lang="de-CH" sz="2200"/>
                        <a:t>auf Vorstandsebene Verband</a:t>
                      </a:r>
                      <a:endParaRPr lang="de-CH" sz="2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CH" sz="1400" b="1"/>
                        <a:t>Vorstands-Mitglied: </a:t>
                      </a:r>
                      <a:r>
                        <a:rPr lang="de-CH" sz="1400"/>
                        <a:t>Vorname, Name, Telefon, E-Mail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4347437"/>
                  </a:ext>
                </a:extLst>
              </a:tr>
              <a:tr h="1370978">
                <a:tc>
                  <a:txBody>
                    <a:bodyPr/>
                    <a:lstStyle/>
                    <a:p>
                      <a:r>
                        <a:rPr lang="de-CH" sz="2200" dirty="0"/>
                        <a:t>Projektleitung Inklusion PLI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CH" sz="2200" b="0" dirty="0" err="1"/>
                        <a:t>Ggfls</a:t>
                      </a:r>
                      <a:r>
                        <a:rPr lang="de-CH" sz="2200" b="0" dirty="0"/>
                        <a:t> Tandem-PLI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CH" sz="2200" b="0" dirty="0"/>
                        <a:t>(ein PLI mit und </a:t>
                      </a:r>
                      <a:br>
                        <a:rPr lang="de-CH" sz="2200" b="0" dirty="0"/>
                      </a:br>
                      <a:r>
                        <a:rPr lang="de-CH" sz="2200" b="0" dirty="0"/>
                        <a:t>ein PLI ohne Behinderung)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/>
                        <a:t>Ansprechperson(en); Tandem-PLI (ein PLI mit Behinderung, ein PLI ohne Behinderung) </a:t>
                      </a:r>
                    </a:p>
                    <a:p>
                      <a:r>
                        <a:rPr lang="de-CH" sz="1400" dirty="0"/>
                        <a:t>Vorname(n), Name(n), Funktion, Adresse, Telefon, E-Mail</a:t>
                      </a:r>
                    </a:p>
                    <a:p>
                      <a:r>
                        <a:rPr lang="de-CH" sz="1400" dirty="0"/>
                        <a:t>XXX</a:t>
                      </a:r>
                    </a:p>
                    <a:p>
                      <a:r>
                        <a:rPr lang="de-CH" sz="1400" dirty="0"/>
                        <a:t>XXX (bei Tandem-PLI)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849156"/>
                  </a:ext>
                </a:extLst>
              </a:tr>
              <a:tr h="3200200">
                <a:tc>
                  <a:txBody>
                    <a:bodyPr/>
                    <a:lstStyle/>
                    <a:p>
                      <a:r>
                        <a:rPr lang="de-CH" sz="2200"/>
                        <a:t>Projektteam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de-CH" sz="2200" b="0"/>
                        <a:t>Weitere Teammitglieder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de-CH" sz="2200" b="0"/>
                        <a:t>Evtl. Kooperation mit weiterem Sportverband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b="1" dirty="0">
                          <a:solidFill>
                            <a:schemeClr val="tx1"/>
                          </a:solidFill>
                        </a:rPr>
                        <a:t>HINWEIS</a:t>
                      </a:r>
                      <a:r>
                        <a:rPr lang="de-CH" sz="1400" dirty="0">
                          <a:solidFill>
                            <a:schemeClr val="tx1"/>
                          </a:solidFill>
                        </a:rPr>
                        <a:t>: Das </a:t>
                      </a:r>
                      <a:r>
                        <a:rPr lang="de-CH" sz="1400" b="1" dirty="0">
                          <a:solidFill>
                            <a:schemeClr val="tx1"/>
                          </a:solidFill>
                        </a:rPr>
                        <a:t>Einbinden von Menschen mit Behinderung (</a:t>
                      </a:r>
                      <a:r>
                        <a:rPr lang="de-CH" sz="1400" b="1" dirty="0" err="1">
                          <a:solidFill>
                            <a:schemeClr val="tx1"/>
                          </a:solidFill>
                        </a:rPr>
                        <a:t>MmB</a:t>
                      </a:r>
                      <a:r>
                        <a:rPr lang="de-CH" sz="1400" b="1" dirty="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de-CH" sz="1400" dirty="0">
                          <a:solidFill>
                            <a:schemeClr val="tx1"/>
                          </a:solidFill>
                        </a:rPr>
                        <a:t>ist ein </a:t>
                      </a:r>
                      <a:r>
                        <a:rPr lang="de-CH" sz="1400" b="0" dirty="0">
                          <a:solidFill>
                            <a:schemeClr val="tx1"/>
                          </a:solidFill>
                        </a:rPr>
                        <a:t>elementares Kriterium</a:t>
                      </a:r>
                      <a:r>
                        <a:rPr lang="de-CH" sz="1400" dirty="0">
                          <a:solidFill>
                            <a:schemeClr val="tx1"/>
                          </a:solidFill>
                        </a:rPr>
                        <a:t> für gelebte Inklusion. Wünschenswert ist, </a:t>
                      </a:r>
                      <a:r>
                        <a:rPr lang="de-CH" sz="1400" dirty="0" err="1">
                          <a:solidFill>
                            <a:schemeClr val="tx1"/>
                          </a:solidFill>
                        </a:rPr>
                        <a:t>MmB</a:t>
                      </a:r>
                      <a:r>
                        <a:rPr lang="de-CH" sz="1400" dirty="0">
                          <a:solidFill>
                            <a:schemeClr val="tx1"/>
                          </a:solidFill>
                        </a:rPr>
                        <a:t> ab dieser Ebene </a:t>
                      </a:r>
                      <a:r>
                        <a:rPr lang="de-CH" sz="1400" b="1" dirty="0">
                          <a:solidFill>
                            <a:schemeClr val="tx1"/>
                          </a:solidFill>
                        </a:rPr>
                        <a:t>ins Team </a:t>
                      </a:r>
                      <a:r>
                        <a:rPr lang="de-CH" sz="1400" dirty="0">
                          <a:solidFill>
                            <a:schemeClr val="tx1"/>
                          </a:solidFill>
                        </a:rPr>
                        <a:t>einzubinden bzw. auch </a:t>
                      </a:r>
                      <a:r>
                        <a:rPr lang="de-CH" sz="1400" b="1" dirty="0">
                          <a:solidFill>
                            <a:schemeClr val="tx1"/>
                          </a:solidFill>
                        </a:rPr>
                        <a:t>als PLI </a:t>
                      </a:r>
                      <a:r>
                        <a:rPr lang="de-CH" sz="1400" dirty="0">
                          <a:solidFill>
                            <a:schemeClr val="tx1"/>
                          </a:solidFill>
                        </a:rPr>
                        <a:t>oder </a:t>
                      </a:r>
                      <a:r>
                        <a:rPr lang="de-CH" sz="1400" b="1" dirty="0">
                          <a:solidFill>
                            <a:schemeClr val="tx1"/>
                          </a:solidFill>
                        </a:rPr>
                        <a:t>ein Tandem-PLI </a:t>
                      </a:r>
                      <a:r>
                        <a:rPr lang="de-CH" sz="1400" dirty="0">
                          <a:solidFill>
                            <a:schemeClr val="tx1"/>
                          </a:solidFill>
                        </a:rPr>
                        <a:t>einzusetzen</a:t>
                      </a:r>
                    </a:p>
                    <a:p>
                      <a:r>
                        <a:rPr lang="de-CH" sz="1400" dirty="0"/>
                        <a:t>Vorname, Name, E-Mail, Funktion involvierter Personen </a:t>
                      </a:r>
                      <a:br>
                        <a:rPr lang="de-CH" sz="1400" dirty="0"/>
                      </a:br>
                      <a:r>
                        <a:rPr lang="de-CH" sz="1400" dirty="0"/>
                        <a:t>(Regionalverband, Verein, Trainer*innen, Mitarbeiter*innen, ggfls. Ansprechpartner Kanton, weiterer Sportverband etc.)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sz="1400" dirty="0"/>
                        <a:t>Projektteam-Mitglieder Verband: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CH" sz="1400" dirty="0"/>
                        <a:t>XXX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CH" sz="1400" dirty="0"/>
                        <a:t>XXX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CH" sz="1400" dirty="0"/>
                        <a:t>XXX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CH" sz="1400" dirty="0"/>
                        <a:t>XXX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CH" sz="1400" dirty="0"/>
                        <a:t>Evtl. Kooperation mit weiterem Sportverband: XXX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CH" sz="1400" dirty="0"/>
                        <a:t>XXX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CH" sz="1400" dirty="0"/>
                        <a:t>XXX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011317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404664"/>
            <a:ext cx="9144000" cy="779827"/>
          </a:xfrm>
        </p:spPr>
        <p:txBody>
          <a:bodyPr/>
          <a:lstStyle/>
          <a:p>
            <a:r>
              <a:rPr lang="de-CH"/>
              <a:t>Projektorganisation</a:t>
            </a:r>
          </a:p>
        </p:txBody>
      </p:sp>
    </p:spTree>
    <p:extLst>
      <p:ext uri="{BB962C8B-B14F-4D97-AF65-F5344CB8AC3E}">
        <p14:creationId xmlns:p14="http://schemas.microsoft.com/office/powerpoint/2010/main" val="2798543966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3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2759679731"/>
              </p:ext>
            </p:extLst>
          </p:nvPr>
        </p:nvGraphicFramePr>
        <p:xfrm>
          <a:off x="381000" y="1476376"/>
          <a:ext cx="11430000" cy="4873399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698776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7731224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22461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200" dirty="0"/>
                        <a:t>Involvierte Institutionen </a:t>
                      </a:r>
                      <a:br>
                        <a:rPr lang="de-CH" sz="2200" dirty="0"/>
                      </a:br>
                      <a:r>
                        <a:rPr lang="de-CH" sz="2200" b="0" dirty="0"/>
                        <a:t>z.B. </a:t>
                      </a:r>
                      <a:r>
                        <a:rPr lang="de-CH" sz="2200" b="0" dirty="0" err="1"/>
                        <a:t>BeHi</a:t>
                      </a:r>
                      <a:r>
                        <a:rPr lang="de-CH" sz="2200" b="0" dirty="0"/>
                        <a:t>-Sportverbände, </a:t>
                      </a:r>
                      <a:r>
                        <a:rPr lang="de-CH" sz="2200" b="0" dirty="0" err="1"/>
                        <a:t>BeHi</a:t>
                      </a:r>
                      <a:r>
                        <a:rPr lang="de-CH" sz="2200" b="0" dirty="0"/>
                        <a:t>-Organisationen, Regionalverbände, Sportvereine,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200" b="0" dirty="0"/>
                        <a:t>Evtl. Kanton(e)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CH" sz="1400"/>
                        <a:t>Organisation, Vorname, Name, Adresse, Telefon, E-Mail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CH" sz="1400"/>
                        <a:t>XXX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CH" sz="1400"/>
                        <a:t>XXX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CH" sz="1400"/>
                        <a:t>XXX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849156"/>
                  </a:ext>
                </a:extLst>
              </a:tr>
              <a:tr h="26272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200" dirty="0"/>
                        <a:t>Bestehende Kooperationsvereinbarungen </a:t>
                      </a:r>
                      <a:r>
                        <a:rPr lang="de-CH" sz="2200" b="0" dirty="0"/>
                        <a:t> </a:t>
                      </a:r>
                      <a:r>
                        <a:rPr lang="de-CH" sz="2200" b="1" dirty="0"/>
                        <a:t>Inklusion</a:t>
                      </a:r>
                      <a:r>
                        <a:rPr lang="de-CH" sz="2200" b="0" dirty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de-CH" sz="2200" b="0" dirty="0">
                          <a:solidFill>
                            <a:schemeClr val="bg1"/>
                          </a:solidFill>
                        </a:rPr>
                        <a:t>z.B. mit </a:t>
                      </a:r>
                      <a:r>
                        <a:rPr lang="de-CH" sz="2200" b="0" dirty="0" err="1">
                          <a:solidFill>
                            <a:schemeClr val="bg1"/>
                          </a:solidFill>
                        </a:rPr>
                        <a:t>BeHi</a:t>
                      </a:r>
                      <a:r>
                        <a:rPr lang="de-CH" sz="2200" b="0" dirty="0">
                          <a:solidFill>
                            <a:schemeClr val="bg1"/>
                          </a:solidFill>
                        </a:rPr>
                        <a:t>-Sportverbände, </a:t>
                      </a:r>
                      <a:r>
                        <a:rPr lang="de-CH" sz="2200" b="0" dirty="0" err="1">
                          <a:solidFill>
                            <a:schemeClr val="bg1"/>
                          </a:solidFill>
                        </a:rPr>
                        <a:t>BeHi</a:t>
                      </a:r>
                      <a:r>
                        <a:rPr lang="de-CH" sz="2200" b="0" dirty="0">
                          <a:solidFill>
                            <a:schemeClr val="bg1"/>
                          </a:solidFill>
                        </a:rPr>
                        <a:t>-Organisationen / Partnern des Verbandes mit Institutionen (s.o.)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dirty="0">
                          <a:solidFill>
                            <a:schemeClr val="tx1"/>
                          </a:solidFill>
                        </a:rPr>
                        <a:t>Kooperation mit:  XXX </a:t>
                      </a:r>
                    </a:p>
                    <a:p>
                      <a:r>
                        <a:rPr lang="de-CH" sz="1800" dirty="0">
                          <a:solidFill>
                            <a:schemeClr val="tx1"/>
                          </a:solidFill>
                        </a:rPr>
                        <a:t>Zeitraum:</a:t>
                      </a:r>
                    </a:p>
                    <a:p>
                      <a:r>
                        <a:rPr lang="de-CH" sz="1800" dirty="0">
                          <a:solidFill>
                            <a:schemeClr val="tx1"/>
                          </a:solidFill>
                        </a:rPr>
                        <a:t>Genaue Inhalte: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477441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Projektorganisation</a:t>
            </a:r>
          </a:p>
        </p:txBody>
      </p:sp>
    </p:spTree>
    <p:extLst>
      <p:ext uri="{BB962C8B-B14F-4D97-AF65-F5344CB8AC3E}">
        <p14:creationId xmlns:p14="http://schemas.microsoft.com/office/powerpoint/2010/main" val="2108332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4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2089935760"/>
              </p:ext>
            </p:extLst>
          </p:nvPr>
        </p:nvGraphicFramePr>
        <p:xfrm>
          <a:off x="551384" y="1476374"/>
          <a:ext cx="11259616" cy="4616922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600400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7659216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4616922">
                <a:tc>
                  <a:txBody>
                    <a:bodyPr/>
                    <a:lstStyle/>
                    <a:p>
                      <a:r>
                        <a:rPr lang="de-CH" sz="2200" b="0"/>
                        <a:t>Gibt es </a:t>
                      </a:r>
                      <a:r>
                        <a:rPr lang="de-CH" sz="2200" b="1"/>
                        <a:t>VISIONEN</a:t>
                      </a:r>
                      <a:r>
                        <a:rPr lang="de-CH" sz="2200" b="0"/>
                        <a:t>, die durch das Projekt angestrebt werden?</a:t>
                      </a:r>
                    </a:p>
                    <a:p>
                      <a:r>
                        <a:rPr lang="de-CH" sz="2200" b="0"/>
                        <a:t>z.B. neue inklusive Sport-Formate (neue Events, Liga) verbandsübergreifende Projekte, inklusive Grossanlässe, Sponsoring, Mitgliederstruktur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849156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Visionen mit / durch Inklusion </a:t>
            </a:r>
          </a:p>
        </p:txBody>
      </p:sp>
    </p:spTree>
    <p:extLst>
      <p:ext uri="{BB962C8B-B14F-4D97-AF65-F5344CB8AC3E}">
        <p14:creationId xmlns:p14="http://schemas.microsoft.com/office/powerpoint/2010/main" val="3651576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5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2548368799"/>
              </p:ext>
            </p:extLst>
          </p:nvPr>
        </p:nvGraphicFramePr>
        <p:xfrm>
          <a:off x="381000" y="1476375"/>
          <a:ext cx="11430000" cy="4873400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770784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7659216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4873400">
                <a:tc>
                  <a:txBody>
                    <a:bodyPr/>
                    <a:lstStyle/>
                    <a:p>
                      <a:r>
                        <a:rPr lang="de-CH" sz="2200" b="0"/>
                        <a:t>Falls der Antrag auf ein </a:t>
                      </a:r>
                      <a:r>
                        <a:rPr lang="de-CH" sz="2200"/>
                        <a:t>bereits bestehendes Projekt </a:t>
                      </a:r>
                      <a:r>
                        <a:rPr lang="de-CH" sz="2200" b="0"/>
                        <a:t>aufbaut: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de-CH" sz="2200"/>
                        <a:t>Bestehende </a:t>
                      </a:r>
                      <a:r>
                        <a:rPr lang="de-CH" sz="2200" b="0"/>
                        <a:t>inklusive Projektinhalte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de-CH" sz="2200"/>
                        <a:t>Neue inklusive Projektinhalte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011317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Projektorganisation - INHALTE</a:t>
            </a:r>
          </a:p>
        </p:txBody>
      </p:sp>
    </p:spTree>
    <p:extLst>
      <p:ext uri="{BB962C8B-B14F-4D97-AF65-F5344CB8AC3E}">
        <p14:creationId xmlns:p14="http://schemas.microsoft.com/office/powerpoint/2010/main" val="3649421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917BCC-E36A-4E07-9FC0-575C0351CF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6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6FDB69E6-1314-4144-A8B0-2CFF800D411F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827071413"/>
              </p:ext>
            </p:extLst>
          </p:nvPr>
        </p:nvGraphicFramePr>
        <p:xfrm>
          <a:off x="399330" y="1196753"/>
          <a:ext cx="11430000" cy="496855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364800644"/>
                    </a:ext>
                  </a:extLst>
                </a:gridCol>
              </a:tblGrid>
              <a:tr h="35458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Kurzbeschreibung des inklusiven Projektvorhabens</a:t>
                      </a:r>
                      <a:endParaRPr kumimoji="0" lang="de-CH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Ausgangslage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(Projektanstoss, bisherige Erfahrungen mit INKLUSION, bestehende Projekte und Massnahmen)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Zielsetzung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des geplanten Projektvorhabens (inkl. etwaige Herausforderungen)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Beschrieb des </a:t>
                      </a: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Vorgehens 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aktive Rolle des Verbandes; z.B. 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Gewinnung von Vereinen / Trainer*innen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 Schulung; </a:t>
                      </a: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Einbindung von Menschen mit Behinderung (</a:t>
                      </a:r>
                      <a:r>
                        <a:rPr kumimoji="0" lang="de-CH" sz="1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MmB</a:t>
                      </a: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) 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anose="05000000000000000000" pitchFamily="2" charset="2"/>
                        </a:rPr>
                        <a:t>ins Team und in den Entwicklungs-Prozess)</a:t>
                      </a:r>
                      <a:endParaRPr kumimoji="0" lang="de-CH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Beschrieb der Zielgruppe / Teilnehmenden, mit denen das Projekt durchgeführt wird (Art der Behinderung, Bezug zum Breitensport / Leistungssport, voraussichtliche Anzahl TN aus welchen Vereinen falls schon bekannt, </a:t>
                      </a: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Einbezug von </a:t>
                      </a:r>
                      <a:r>
                        <a:rPr kumimoji="0" lang="de-CH" sz="1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MmB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Sport-Clubs des </a:t>
                      </a:r>
                      <a:r>
                        <a:rPr kumimoji="0" lang="de-CH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BeHi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-Sports und Vereinen des Regelsports ins Projekt)</a:t>
                      </a: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Aufbau verbandsinterner Inklusionskompetenzen 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(verbandsintern, in Vereinen, in beteiligten/interessierten Institutionen, evtl. verbandsübergreifend)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Evtl. Einbezug der </a:t>
                      </a: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Kantone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(kantonale Ansprechpartner für Inklusion im Sport) </a:t>
                      </a:r>
                      <a:r>
                        <a:rPr kumimoji="0" lang="de-CH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und Kompetenzzentren</a:t>
                      </a:r>
                      <a:endParaRPr kumimoji="0" lang="de-CH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AutoNum type="arabicPeriod"/>
                      </a:pPr>
                      <a:r>
                        <a:rPr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Kommunikation (Marketing/PR)</a:t>
                      </a:r>
                      <a:r>
                        <a:rPr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 intern und extern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890299"/>
                  </a:ext>
                </a:extLst>
              </a:tr>
              <a:tr h="1422734">
                <a:tc>
                  <a:txBody>
                    <a:bodyPr/>
                    <a:lstStyle/>
                    <a:p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157133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3042471B-88A6-4577-9B90-CE5E69574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Projektbeschreibung INKLUSION</a:t>
            </a:r>
          </a:p>
        </p:txBody>
      </p:sp>
    </p:spTree>
    <p:extLst>
      <p:ext uri="{BB962C8B-B14F-4D97-AF65-F5344CB8AC3E}">
        <p14:creationId xmlns:p14="http://schemas.microsoft.com/office/powerpoint/2010/main" val="3471928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7676A12-2EB4-48C5-AC9F-F34EF2FC08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7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3CA75769-723E-4CFB-A5BD-561325EB72D7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736829902"/>
              </p:ext>
            </p:extLst>
          </p:nvPr>
        </p:nvGraphicFramePr>
        <p:xfrm>
          <a:off x="381000" y="1124744"/>
          <a:ext cx="11430000" cy="503900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208766219"/>
                    </a:ext>
                  </a:extLst>
                </a:gridCol>
              </a:tblGrid>
              <a:tr h="549245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  <a:defRPr/>
                      </a:pPr>
                      <a:r>
                        <a:rPr kumimoji="0" lang="de-CH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Kurzbeschreibung des inklusiven Projektvorhabens</a:t>
                      </a:r>
                      <a:r>
                        <a:rPr kumimoji="0" lang="de-CH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(si</a:t>
                      </a:r>
                      <a:r>
                        <a:rPr lang="de-CH" sz="1800" b="0">
                          <a:solidFill>
                            <a:schemeClr val="bg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ehe Seite davor)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226979"/>
                  </a:ext>
                </a:extLst>
              </a:tr>
              <a:tr h="4489758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53719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F0ED733B-4EF3-4DC5-97AD-4FC185A85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4"/>
            <a:ext cx="9144000" cy="1192583"/>
          </a:xfrm>
        </p:spPr>
        <p:txBody>
          <a:bodyPr/>
          <a:lstStyle/>
          <a:p>
            <a:r>
              <a:rPr lang="de-CH"/>
              <a:t>Projektbeschreibung INKLUSION</a:t>
            </a:r>
            <a:endParaRPr lang="de-CH" i="1"/>
          </a:p>
        </p:txBody>
      </p:sp>
    </p:spTree>
    <p:extLst>
      <p:ext uri="{BB962C8B-B14F-4D97-AF65-F5344CB8AC3E}">
        <p14:creationId xmlns:p14="http://schemas.microsoft.com/office/powerpoint/2010/main" val="638304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8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300867529"/>
              </p:ext>
            </p:extLst>
          </p:nvPr>
        </p:nvGraphicFramePr>
        <p:xfrm>
          <a:off x="551384" y="1288053"/>
          <a:ext cx="11259616" cy="5243216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600400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7659216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1689909">
                <a:tc>
                  <a:txBody>
                    <a:bodyPr/>
                    <a:lstStyle/>
                    <a:p>
                      <a:r>
                        <a:rPr lang="de-CH" sz="2200" b="0"/>
                        <a:t>Welche </a:t>
                      </a:r>
                      <a:r>
                        <a:rPr lang="de-CH" sz="2200" b="1"/>
                        <a:t>Bedeutung</a:t>
                      </a:r>
                      <a:r>
                        <a:rPr lang="de-CH" sz="2200" b="0"/>
                        <a:t> hat </a:t>
                      </a:r>
                      <a:r>
                        <a:rPr lang="de-CH" sz="2200" b="1"/>
                        <a:t>Inklusion im Verband</a:t>
                      </a:r>
                      <a:r>
                        <a:rPr lang="de-CH" sz="2200" b="0"/>
                        <a:t>?</a:t>
                      </a:r>
                    </a:p>
                    <a:p>
                      <a:endParaRPr lang="de-CH" sz="2200" b="0"/>
                    </a:p>
                    <a:p>
                      <a:r>
                        <a:rPr lang="de-CH" sz="2200" b="0"/>
                        <a:t>Im Breitensport / BS?</a:t>
                      </a:r>
                    </a:p>
                    <a:p>
                      <a:r>
                        <a:rPr lang="de-CH" sz="2200" b="0"/>
                        <a:t>Im Leistungssport / LS?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849156"/>
                  </a:ext>
                </a:extLst>
              </a:tr>
              <a:tr h="1785467">
                <a:tc>
                  <a:txBody>
                    <a:bodyPr/>
                    <a:lstStyle/>
                    <a:p>
                      <a:r>
                        <a:rPr lang="de-CH" sz="2200" b="0"/>
                        <a:t>Welchen </a:t>
                      </a:r>
                      <a:r>
                        <a:rPr lang="de-CH" sz="2200" b="1"/>
                        <a:t>Nutzen</a:t>
                      </a:r>
                      <a:r>
                        <a:rPr lang="de-CH" sz="2200" b="0"/>
                        <a:t> verspricht sich der Verband durch Inklusion?</a:t>
                      </a:r>
                    </a:p>
                    <a:p>
                      <a:r>
                        <a:rPr lang="de-CH" sz="2200" b="0"/>
                        <a:t>Welche </a:t>
                      </a:r>
                      <a:r>
                        <a:rPr lang="de-CH" sz="2200" b="1"/>
                        <a:t>Wirkung</a:t>
                      </a:r>
                      <a:r>
                        <a:rPr lang="de-CH" sz="2200" b="0"/>
                        <a:t> soll das Thema / Projekt erzielen?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011317"/>
                  </a:ext>
                </a:extLst>
              </a:tr>
              <a:tr h="1689909">
                <a:tc>
                  <a:txBody>
                    <a:bodyPr/>
                    <a:lstStyle/>
                    <a:p>
                      <a:r>
                        <a:rPr lang="de-CH" sz="2200" b="0"/>
                        <a:t>Wie wird die </a:t>
                      </a:r>
                      <a:r>
                        <a:rPr lang="de-CH" sz="2200" b="1"/>
                        <a:t>Nachhaltigkeit </a:t>
                      </a:r>
                      <a:r>
                        <a:rPr lang="de-CH" sz="2200" b="0"/>
                        <a:t>im Verband </a:t>
                      </a:r>
                      <a:r>
                        <a:rPr lang="de-CH" sz="2200" b="1"/>
                        <a:t>sichergestellt?</a:t>
                      </a:r>
                    </a:p>
                    <a:p>
                      <a:r>
                        <a:rPr lang="de-CH" sz="2200" b="0"/>
                        <a:t>Wie geht es nach 2026 weiter?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477441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Relevanz, Chancen &amp; Nachhaltigkeit </a:t>
            </a:r>
          </a:p>
        </p:txBody>
      </p:sp>
    </p:spTree>
    <p:extLst>
      <p:ext uri="{BB962C8B-B14F-4D97-AF65-F5344CB8AC3E}">
        <p14:creationId xmlns:p14="http://schemas.microsoft.com/office/powerpoint/2010/main" val="4035612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5B74E82-6647-4873-9053-4834008BDE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9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FB83C1EB-8A4F-40B3-BECE-64DC16BC5892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2439191439"/>
              </p:ext>
            </p:extLst>
          </p:nvPr>
        </p:nvGraphicFramePr>
        <p:xfrm>
          <a:off x="381000" y="1476375"/>
          <a:ext cx="11430000" cy="3968848"/>
        </p:xfrm>
        <a:graphic>
          <a:graphicData uri="http://schemas.openxmlformats.org/drawingml/2006/table">
            <a:tbl>
              <a:tblPr firstRow="1">
                <a:tableStyleId>{F5AB1C69-6EDB-4FF4-983F-18BD219EF322}</a:tableStyleId>
              </a:tblPr>
              <a:tblGrid>
                <a:gridCol w="2857500">
                  <a:extLst>
                    <a:ext uri="{9D8B030D-6E8A-4147-A177-3AD203B41FA5}">
                      <a16:colId xmlns:a16="http://schemas.microsoft.com/office/drawing/2014/main" val="1484789617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4081418030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1522170341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1912730613"/>
                    </a:ext>
                  </a:extLst>
                </a:gridCol>
              </a:tblGrid>
              <a:tr h="751497">
                <a:tc>
                  <a:txBody>
                    <a:bodyPr/>
                    <a:lstStyle/>
                    <a:p>
                      <a:r>
                        <a:rPr lang="de-CH">
                          <a:latin typeface="+mj-lt"/>
                        </a:rPr>
                        <a:t>Projektphasen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Dauer</a:t>
                      </a:r>
                    </a:p>
                    <a:p>
                      <a:r>
                        <a:rPr lang="de-CH"/>
                        <a:t> </a:t>
                      </a:r>
                      <a:r>
                        <a:rPr lang="de-CH" b="0"/>
                        <a:t>(von – bis)</a:t>
                      </a:r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Arbeitspaket / Meilensteine</a:t>
                      </a:r>
                    </a:p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Personal </a:t>
                      </a:r>
                      <a:r>
                        <a:rPr lang="de-CH"/>
                        <a:t>/ Verantwortung</a:t>
                      </a:r>
                    </a:p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4284382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945382"/>
                  </a:ext>
                </a:extLst>
              </a:tr>
              <a:tr h="485335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36424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7926030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747739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844346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234410"/>
                  </a:ext>
                </a:extLst>
              </a:tr>
              <a:tr h="455336"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2323216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56B3A4C0-D5D5-4D45-9C1F-F8972A412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Terminplanung</a:t>
            </a:r>
            <a:br>
              <a:rPr lang="de-CH"/>
            </a:br>
            <a:endParaRPr lang="de-CH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8143497-3AD0-4FB2-8B12-91BD39DDFC72}"/>
              </a:ext>
            </a:extLst>
          </p:cNvPr>
          <p:cNvSpPr txBox="1"/>
          <p:nvPr/>
        </p:nvSpPr>
        <p:spPr>
          <a:xfrm>
            <a:off x="335360" y="5731510"/>
            <a:ext cx="1143000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CH"/>
              <a:t>* z.B.: Planung, Umsetzung, Weiterentwicklung, jährlicher Zwischenbericht mit Herausforderungen zur Inklusion, Schlussbericht</a:t>
            </a:r>
          </a:p>
        </p:txBody>
      </p:sp>
    </p:spTree>
    <p:extLst>
      <p:ext uri="{BB962C8B-B14F-4D97-AF65-F5344CB8AC3E}">
        <p14:creationId xmlns:p14="http://schemas.microsoft.com/office/powerpoint/2010/main" val="3243005757"/>
      </p:ext>
    </p:extLst>
  </p:cSld>
  <p:clrMapOvr>
    <a:masterClrMapping/>
  </p:clrMapOvr>
</p:sld>
</file>

<file path=ppt/theme/theme1.xml><?xml version="1.0" encoding="utf-8"?>
<a:theme xmlns:a="http://schemas.openxmlformats.org/drawingml/2006/main" name="Swiss Olympic Titelfolien">
  <a:themeElements>
    <a:clrScheme name="Swiss Olympic">
      <a:dk1>
        <a:sysClr val="windowText" lastClr="000000"/>
      </a:dk1>
      <a:lt1>
        <a:srgbClr val="FFFFFF"/>
      </a:lt1>
      <a:dk2>
        <a:srgbClr val="6DA56D"/>
      </a:dk2>
      <a:lt2>
        <a:srgbClr val="EB9993"/>
      </a:lt2>
      <a:accent1>
        <a:srgbClr val="F3C400"/>
      </a:accent1>
      <a:accent2>
        <a:srgbClr val="00A651"/>
      </a:accent2>
      <a:accent3>
        <a:srgbClr val="0081C8"/>
      </a:accent3>
      <a:accent4>
        <a:srgbClr val="E2001A"/>
      </a:accent4>
      <a:accent5>
        <a:srgbClr val="FFE772"/>
      </a:accent5>
      <a:accent6>
        <a:srgbClr val="93C7A2"/>
      </a:accent6>
      <a:hlink>
        <a:srgbClr val="0082C9"/>
      </a:hlink>
      <a:folHlink>
        <a:srgbClr val="E61F2A"/>
      </a:folHlink>
    </a:clrScheme>
    <a:fontScheme name="Swiss Olympic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wissOlympic_V1.potx" id="{2A6EEF45-E851-41B7-B2B8-E63B2AAF28EA}" vid="{8831D702-0CD8-45EC-BE7A-2569ABCBFA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5d6a3ce-1f40-4f78-afc4-8905ef712d4b">
      <Terms xmlns="http://schemas.microsoft.com/office/infopath/2007/PartnerControls"/>
    </lcf76f155ced4ddcb4097134ff3c332f>
    <TaxCatchAll xmlns="cf7c68d9-d2e3-44f0-8327-8897894d0bb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D83B8BB25976C4B9B879F57A49CD3A0" ma:contentTypeVersion="14" ma:contentTypeDescription="Ein neues Dokument erstellen." ma:contentTypeScope="" ma:versionID="1c392ac1e2a35d60a9e986add13d9cd4">
  <xsd:schema xmlns:xsd="http://www.w3.org/2001/XMLSchema" xmlns:xs="http://www.w3.org/2001/XMLSchema" xmlns:p="http://schemas.microsoft.com/office/2006/metadata/properties" xmlns:ns2="75d6a3ce-1f40-4f78-afc4-8905ef712d4b" xmlns:ns3="cf7c68d9-d2e3-44f0-8327-8897894d0bb9" targetNamespace="http://schemas.microsoft.com/office/2006/metadata/properties" ma:root="true" ma:fieldsID="822116e8271783ce0ff4c5ec856ba8e6" ns2:_="" ns3:_="">
    <xsd:import namespace="75d6a3ce-1f40-4f78-afc4-8905ef712d4b"/>
    <xsd:import namespace="cf7c68d9-d2e3-44f0-8327-8897894d0b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d6a3ce-1f40-4f78-afc4-8905ef712d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Bildmarkierungen" ma:readOnly="false" ma:fieldId="{5cf76f15-5ced-4ddc-b409-7134ff3c332f}" ma:taxonomyMulti="true" ma:sspId="75b9de59-ab2f-400c-94bf-386b782e413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7c68d9-d2e3-44f0-8327-8897894d0bb9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6586606a-f5a2-4234-a3cc-8c03b15b738d}" ma:internalName="TaxCatchAll" ma:showField="CatchAllData" ma:web="cf7c68d9-d2e3-44f0-8327-8897894d0b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CE063-F7D4-4D4A-8B74-F89105F0EACC}">
  <ds:schemaRefs>
    <ds:schemaRef ds:uri="75d6a3ce-1f40-4f78-afc4-8905ef712d4b"/>
    <ds:schemaRef ds:uri="82abb6e0-92ce-417d-991d-34ae56671f99"/>
    <ds:schemaRef ds:uri="cf7c68d9-d2e3-44f0-8327-8897894d0bb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7F99C90-A792-4CDC-9ED2-05AC67B96B0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9E31CF-91D6-45B0-BC14-E3915E593CD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596</Words>
  <Application>Microsoft Office PowerPoint</Application>
  <PresentationFormat>Breitbild</PresentationFormat>
  <Paragraphs>87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5" baseType="lpstr">
      <vt:lpstr>Arial</vt:lpstr>
      <vt:lpstr>Calibri</vt:lpstr>
      <vt:lpstr>Symbol</vt:lpstr>
      <vt:lpstr>Swiss Olympic Titelfolien</vt:lpstr>
      <vt:lpstr>PowerPoint-Präsentation</vt:lpstr>
      <vt:lpstr>Projektorganisation</vt:lpstr>
      <vt:lpstr>Projektorganisation</vt:lpstr>
      <vt:lpstr>Visionen mit / durch Inklusion </vt:lpstr>
      <vt:lpstr>Projektorganisation - INHALTE</vt:lpstr>
      <vt:lpstr>Projektbeschreibung INKLUSION</vt:lpstr>
      <vt:lpstr>Projektbeschreibung INKLUSION</vt:lpstr>
      <vt:lpstr>Relevanz, Chancen &amp; Nachhaltigkeit </vt:lpstr>
      <vt:lpstr>Terminplanung </vt:lpstr>
      <vt:lpstr>Kosten und Finanzierung</vt:lpstr>
      <vt:lpstr>Backup Folie für zusätzliche Inhalte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Geboltsberger Sarah</dc:creator>
  <cp:lastModifiedBy>Albrecht-Zander Rita</cp:lastModifiedBy>
  <cp:revision>1</cp:revision>
  <dcterms:created xsi:type="dcterms:W3CDTF">2020-02-13T07:53:42Z</dcterms:created>
  <dcterms:modified xsi:type="dcterms:W3CDTF">2024-04-09T07:30:03Z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0x010100AD83B8BB25976C4B9B879F57A49CD3A0</vt:lpwstr>
  </property>
  <property fmtid="{D5CDD505-2E9C-101B-9397-08002B2CF9AE}" pid="3" name="_dlc_DocIdItemGuid">
    <vt:lpwstr>0ce7279a-6ded-4d1f-9978-1f1a1fb0aa4c</vt:lpwstr>
  </property>
  <property fmtid="{D5CDD505-2E9C-101B-9397-08002B2CF9AE}" pid="4" name="MediaServiceImageTags">
    <vt:lpwstr/>
  </property>
</Properties>
</file>